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8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3" r:id="rId11"/>
    <p:sldId id="265" r:id="rId12"/>
    <p:sldId id="266" r:id="rId13"/>
    <p:sldId id="276" r:id="rId14"/>
    <p:sldId id="268" r:id="rId15"/>
    <p:sldId id="269" r:id="rId16"/>
    <p:sldId id="267" r:id="rId17"/>
    <p:sldId id="270" r:id="rId18"/>
    <p:sldId id="271" r:id="rId19"/>
    <p:sldId id="272" r:id="rId20"/>
    <p:sldId id="273" r:id="rId21"/>
    <p:sldId id="274" r:id="rId22"/>
    <p:sldId id="275" r:id="rId23"/>
    <p:sldId id="286" r:id="rId24"/>
  </p:sldIdLst>
  <p:sldSz cx="12192000" cy="6858000"/>
  <p:notesSz cx="6858000" cy="9144000"/>
  <p:embeddedFontLst>
    <p:embeddedFont>
      <p:font typeface="Abrade Black" panose="00000900000000000000" charset="0"/>
      <p:bold r:id="rId25"/>
      <p:boldItalic r:id="rId26"/>
    </p:embeddedFont>
    <p:embeddedFont>
      <p:font typeface="Abrade Med" panose="00000500000000000000" charset="0"/>
      <p:regular r:id="rId27"/>
      <p:italic r:id="rId28"/>
    </p:embeddedFont>
    <p:embeddedFont>
      <p:font typeface="Abrade SemBd" panose="00000600000000000000" charset="0"/>
      <p:bold r:id="rId29"/>
      <p:boldItalic r:id="rId30"/>
    </p:embeddedFont>
    <p:embeddedFont>
      <p:font typeface="Aptos ExtraBold" panose="020B0004020202020204" pitchFamily="34" charset="0"/>
      <p:bold r:id="rId31"/>
      <p:boldItalic r:id="rId32"/>
    </p:embeddedFont>
    <p:embeddedFont>
      <p:font typeface="Bebas Neue" panose="020B0606020202050201" pitchFamily="34" charset="0"/>
      <p:regular r:id="rId33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5A79"/>
    <a:srgbClr val="F65B35"/>
    <a:srgbClr val="9C614F"/>
    <a:srgbClr val="119093"/>
    <a:srgbClr val="1ADBE0"/>
    <a:srgbClr val="DFA326"/>
    <a:srgbClr val="99FF66"/>
    <a:srgbClr val="4E2C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C4FEBF-8F7C-DD38-DE67-4163C7A4607A}" v="1" dt="2025-05-28T11:26:30.0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42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41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8.fntdata"/><Relationship Id="rId37" Type="http://schemas.openxmlformats.org/officeDocument/2006/relationships/tableStyles" Target="tableStyles.xml"/><Relationship Id="rId40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suário Convidado" userId="S::urn:spo:tenantanon#01ee7ae0-42ba-41a5-bb7b-8d4af8db7f07::" providerId="AD" clId="Web-{BFC4FEBF-8F7C-DD38-DE67-4163C7A4607A}"/>
    <pc:docChg chg="modSld">
      <pc:chgData name="Usuário Convidado" userId="S::urn:spo:tenantanon#01ee7ae0-42ba-41a5-bb7b-8d4af8db7f07::" providerId="AD" clId="Web-{BFC4FEBF-8F7C-DD38-DE67-4163C7A4607A}" dt="2025-05-28T11:26:30.063" v="0"/>
      <pc:docMkLst>
        <pc:docMk/>
      </pc:docMkLst>
      <pc:sldChg chg="modSp">
        <pc:chgData name="Usuário Convidado" userId="S::urn:spo:tenantanon#01ee7ae0-42ba-41a5-bb7b-8d4af8db7f07::" providerId="AD" clId="Web-{BFC4FEBF-8F7C-DD38-DE67-4163C7A4607A}" dt="2025-05-28T11:26:30.063" v="0"/>
        <pc:sldMkLst>
          <pc:docMk/>
          <pc:sldMk cId="2440551350" sldId="271"/>
        </pc:sldMkLst>
        <pc:spChg chg="mod">
          <ac:chgData name="Usuário Convidado" userId="S::urn:spo:tenantanon#01ee7ae0-42ba-41a5-bb7b-8d4af8db7f07::" providerId="AD" clId="Web-{BFC4FEBF-8F7C-DD38-DE67-4163C7A4607A}" dt="2025-05-28T11:26:30.063" v="0"/>
          <ac:spMkLst>
            <pc:docMk/>
            <pc:sldMk cId="2440551350" sldId="271"/>
            <ac:spMk id="2" creationId="{205CA55C-AA7E-39FA-2E75-E319688417A0}"/>
          </ac:spMkLst>
        </pc:spChg>
      </pc:sldChg>
    </pc:docChg>
  </pc:docChgLst>
  <pc:docChgLst>
    <pc:chgData name="Usuário Convidado" userId="S::urn:spo:tenantanon#01ee7ae0-42ba-41a5-bb7b-8d4af8db7f07::" providerId="AD" clId="Web-{CB46BA3C-1B19-364C-98EE-3086523C9CB2}"/>
    <pc:docChg chg="modSld">
      <pc:chgData name="Usuário Convidado" userId="S::urn:spo:tenantanon#01ee7ae0-42ba-41a5-bb7b-8d4af8db7f07::" providerId="AD" clId="Web-{CB46BA3C-1B19-364C-98EE-3086523C9CB2}" dt="2025-04-29T15:11:12.602" v="20" actId="20577"/>
      <pc:docMkLst>
        <pc:docMk/>
      </pc:docMkLst>
      <pc:sldChg chg="delSp modSp">
        <pc:chgData name="Usuário Convidado" userId="S::urn:spo:tenantanon#01ee7ae0-42ba-41a5-bb7b-8d4af8db7f07::" providerId="AD" clId="Web-{CB46BA3C-1B19-364C-98EE-3086523C9CB2}" dt="2025-04-29T15:02:04.972" v="4"/>
        <pc:sldMkLst>
          <pc:docMk/>
          <pc:sldMk cId="394597212" sldId="257"/>
        </pc:sldMkLst>
        <pc:spChg chg="mod">
          <ac:chgData name="Usuário Convidado" userId="S::urn:spo:tenantanon#01ee7ae0-42ba-41a5-bb7b-8d4af8db7f07::" providerId="AD" clId="Web-{CB46BA3C-1B19-364C-98EE-3086523C9CB2}" dt="2025-04-29T15:01:59.331" v="3" actId="20577"/>
          <ac:spMkLst>
            <pc:docMk/>
            <pc:sldMk cId="394597212" sldId="257"/>
            <ac:spMk id="2" creationId="{A643ADD6-FE76-E264-4AAC-63A82B5A9041}"/>
          </ac:spMkLst>
        </pc:spChg>
        <pc:spChg chg="mod">
          <ac:chgData name="Usuário Convidado" userId="S::urn:spo:tenantanon#01ee7ae0-42ba-41a5-bb7b-8d4af8db7f07::" providerId="AD" clId="Web-{CB46BA3C-1B19-364C-98EE-3086523C9CB2}" dt="2025-04-29T15:01:52.769" v="1" actId="20577"/>
          <ac:spMkLst>
            <pc:docMk/>
            <pc:sldMk cId="394597212" sldId="257"/>
            <ac:spMk id="7" creationId="{7BAC3634-2F2F-5C9B-DEB5-D8D0A7DA7BB0}"/>
          </ac:spMkLst>
        </pc:spChg>
        <pc:picChg chg="del">
          <ac:chgData name="Usuário Convidado" userId="S::urn:spo:tenantanon#01ee7ae0-42ba-41a5-bb7b-8d4af8db7f07::" providerId="AD" clId="Web-{CB46BA3C-1B19-364C-98EE-3086523C9CB2}" dt="2025-04-29T15:02:04.972" v="4"/>
          <ac:picMkLst>
            <pc:docMk/>
            <pc:sldMk cId="394597212" sldId="257"/>
            <ac:picMk id="3" creationId="{8D120082-9CC4-7822-6FE3-08272C6DA841}"/>
          </ac:picMkLst>
        </pc:picChg>
      </pc:sldChg>
      <pc:sldChg chg="modSp">
        <pc:chgData name="Usuário Convidado" userId="S::urn:spo:tenantanon#01ee7ae0-42ba-41a5-bb7b-8d4af8db7f07::" providerId="AD" clId="Web-{CB46BA3C-1B19-364C-98EE-3086523C9CB2}" dt="2025-04-29T15:07:50.423" v="5" actId="20577"/>
        <pc:sldMkLst>
          <pc:docMk/>
          <pc:sldMk cId="2403552719" sldId="265"/>
        </pc:sldMkLst>
        <pc:spChg chg="mod">
          <ac:chgData name="Usuário Convidado" userId="S::urn:spo:tenantanon#01ee7ae0-42ba-41a5-bb7b-8d4af8db7f07::" providerId="AD" clId="Web-{CB46BA3C-1B19-364C-98EE-3086523C9CB2}" dt="2025-04-29T15:07:50.423" v="5" actId="20577"/>
          <ac:spMkLst>
            <pc:docMk/>
            <pc:sldMk cId="2403552719" sldId="265"/>
            <ac:spMk id="5" creationId="{670B0F55-32EB-AC0B-D2AE-0FA53C25777A}"/>
          </ac:spMkLst>
        </pc:spChg>
      </pc:sldChg>
      <pc:sldChg chg="modSp">
        <pc:chgData name="Usuário Convidado" userId="S::urn:spo:tenantanon#01ee7ae0-42ba-41a5-bb7b-8d4af8db7f07::" providerId="AD" clId="Web-{CB46BA3C-1B19-364C-98EE-3086523C9CB2}" dt="2025-04-29T15:09:31.536" v="7" actId="20577"/>
        <pc:sldMkLst>
          <pc:docMk/>
          <pc:sldMk cId="842699178" sldId="267"/>
        </pc:sldMkLst>
        <pc:spChg chg="mod">
          <ac:chgData name="Usuário Convidado" userId="S::urn:spo:tenantanon#01ee7ae0-42ba-41a5-bb7b-8d4af8db7f07::" providerId="AD" clId="Web-{CB46BA3C-1B19-364C-98EE-3086523C9CB2}" dt="2025-04-29T15:09:31.536" v="7" actId="20577"/>
          <ac:spMkLst>
            <pc:docMk/>
            <pc:sldMk cId="842699178" sldId="267"/>
            <ac:spMk id="2" creationId="{50BDCB5F-1B9F-EB3F-5D73-9F57F20CE9EB}"/>
          </ac:spMkLst>
        </pc:spChg>
      </pc:sldChg>
      <pc:sldChg chg="modSp">
        <pc:chgData name="Usuário Convidado" userId="S::urn:spo:tenantanon#01ee7ae0-42ba-41a5-bb7b-8d4af8db7f07::" providerId="AD" clId="Web-{CB46BA3C-1B19-364C-98EE-3086523C9CB2}" dt="2025-04-29T15:10:06.303" v="14" actId="20577"/>
        <pc:sldMkLst>
          <pc:docMk/>
          <pc:sldMk cId="2440551350" sldId="271"/>
        </pc:sldMkLst>
        <pc:spChg chg="mod">
          <ac:chgData name="Usuário Convidado" userId="S::urn:spo:tenantanon#01ee7ae0-42ba-41a5-bb7b-8d4af8db7f07::" providerId="AD" clId="Web-{CB46BA3C-1B19-364C-98EE-3086523C9CB2}" dt="2025-04-29T15:10:06.303" v="14" actId="20577"/>
          <ac:spMkLst>
            <pc:docMk/>
            <pc:sldMk cId="2440551350" sldId="271"/>
            <ac:spMk id="2" creationId="{205CA55C-AA7E-39FA-2E75-E319688417A0}"/>
          </ac:spMkLst>
        </pc:spChg>
      </pc:sldChg>
      <pc:sldChg chg="modSp">
        <pc:chgData name="Usuário Convidado" userId="S::urn:spo:tenantanon#01ee7ae0-42ba-41a5-bb7b-8d4af8db7f07::" providerId="AD" clId="Web-{CB46BA3C-1B19-364C-98EE-3086523C9CB2}" dt="2025-04-29T15:11:06.321" v="17" actId="20577"/>
        <pc:sldMkLst>
          <pc:docMk/>
          <pc:sldMk cId="624769478" sldId="274"/>
        </pc:sldMkLst>
        <pc:spChg chg="mod">
          <ac:chgData name="Usuário Convidado" userId="S::urn:spo:tenantanon#01ee7ae0-42ba-41a5-bb7b-8d4af8db7f07::" providerId="AD" clId="Web-{CB46BA3C-1B19-364C-98EE-3086523C9CB2}" dt="2025-04-29T15:11:06.321" v="17" actId="20577"/>
          <ac:spMkLst>
            <pc:docMk/>
            <pc:sldMk cId="624769478" sldId="274"/>
            <ac:spMk id="2" creationId="{85D61A79-43B0-368E-2AE8-2A0B3544967A}"/>
          </ac:spMkLst>
        </pc:spChg>
      </pc:sldChg>
      <pc:sldChg chg="modSp">
        <pc:chgData name="Usuário Convidado" userId="S::urn:spo:tenantanon#01ee7ae0-42ba-41a5-bb7b-8d4af8db7f07::" providerId="AD" clId="Web-{CB46BA3C-1B19-364C-98EE-3086523C9CB2}" dt="2025-04-29T15:11:12.602" v="20" actId="20577"/>
        <pc:sldMkLst>
          <pc:docMk/>
          <pc:sldMk cId="2482664894" sldId="275"/>
        </pc:sldMkLst>
        <pc:spChg chg="mod">
          <ac:chgData name="Usuário Convidado" userId="S::urn:spo:tenantanon#01ee7ae0-42ba-41a5-bb7b-8d4af8db7f07::" providerId="AD" clId="Web-{CB46BA3C-1B19-364C-98EE-3086523C9CB2}" dt="2025-04-29T15:11:12.602" v="20" actId="20577"/>
          <ac:spMkLst>
            <pc:docMk/>
            <pc:sldMk cId="2482664894" sldId="275"/>
            <ac:spMk id="2" creationId="{93AA7B56-789B-A400-66DA-DDC318961B1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EC65E7-29DF-44C2-D304-59A90FF343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494907C-79B0-CAAF-DCB0-97B6C9CA0E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B8A4DCB-2632-B339-B487-7ED8CF160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3819-DCAD-4555-A01C-94B41F18EFBB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F8FEA5-C9D6-690A-4513-B1F9BB6EA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74FD988-AB55-B23D-87A8-E126017C5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2DF7B-6C31-4A8C-A6F9-1DF379680E4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32737268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DB91E2-BA88-06C9-F62C-3566AA331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671856D-E5FB-E78C-1EAE-36982CFCEE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5CF0EAC-BA21-1AA3-7410-4D28D813F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3819-DCAD-4555-A01C-94B41F18EFBB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248DF6E-F28F-4B8B-9F24-0F54B8F68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04865D8-88BC-931D-9D13-6A34C2BCF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2DF7B-6C31-4A8C-A6F9-1DF379680E4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8104536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5B435F4-A07B-7450-5814-A3646DF41F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A654194-FADE-67D2-998B-8D9DDC2E47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FF84998-DAEA-955D-99DD-4828D064B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3819-DCAD-4555-A01C-94B41F18EFBB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22BC312-BC28-8368-BB88-BDCD6E440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640F3B7-8826-0D37-B3B7-9B530B295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2DF7B-6C31-4A8C-A6F9-1DF379680E4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390325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0E82AD-7649-959C-3AEC-6270C5A6B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5302116-06F4-BBEF-1C05-58BDDB14F4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8FA40C7-AAA9-4C4D-2DE0-2E281A416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3819-DCAD-4555-A01C-94B41F18EFBB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10DC71C-6CD8-BDEC-5D2A-DD4B9D53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314E461-70A4-510F-A0A9-F2F0A38E1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2DF7B-6C31-4A8C-A6F9-1DF379680E4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4154233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087840-4D2B-C54F-9F79-6A37B81816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E310852-822B-04D5-686E-688AA98B2F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2A7FAB6-6F36-3919-BBB9-1D0D0CDA0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3819-DCAD-4555-A01C-94B41F18EFBB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DC7E6B7-0532-0254-3A4A-72E564667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E8390B8-5F0E-E1DF-32D1-AF3EFC6D8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2DF7B-6C31-4A8C-A6F9-1DF379680E4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1303859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81C0E2-1D70-3757-26F1-E41542B4C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A1A39FD-19F9-04E8-2D6C-D3C022CA0D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96518B1-152D-7FA5-55E7-DAF155A76B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5210679-0EBD-F7AC-F8EE-282FE6B5A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3819-DCAD-4555-A01C-94B41F18EFBB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D7F345B-BC4E-819E-7AD8-ABA675EAF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B022E11-9338-1B42-F37B-411C87861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2DF7B-6C31-4A8C-A6F9-1DF379680E4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0148057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7D696D-C98D-4DCE-8ADA-50C24A02E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5B2E4E2-36AC-7CD3-5FB6-A0B9A2A00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243A31B-256A-B6BC-8FAB-4CE72B4EF3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2975214-67D8-F17E-A786-F1D38B1F5C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F4DF39ED-6104-F3BF-06C5-3E8FFC3B86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679A85F-ED9D-7EEE-DE71-8538F2666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3819-DCAD-4555-A01C-94B41F18EFBB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53E1F27B-879D-3A1B-9457-DB6299C3C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BDAF76E-74FD-3671-753F-169134CDB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2DF7B-6C31-4A8C-A6F9-1DF379680E4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7085002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B2BE6E-A4C0-6274-6AD3-A6C31499C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32DAD8C-ADA9-D2A4-0872-C47B3470B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3819-DCAD-4555-A01C-94B41F18EFBB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EA5C4438-0725-1817-E330-41EDC48ED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7379D4FD-F54B-BB30-3D05-6DDBF2255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2DF7B-6C31-4A8C-A6F9-1DF379680E4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6666432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E386BB8-F7A0-4A55-2F8A-FF180BF86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3819-DCAD-4555-A01C-94B41F18EFBB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F90CEFED-1535-94A8-D4DA-C48FF6329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D095419-0058-C2E9-CEC5-2E150CF75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2DF7B-6C31-4A8C-A6F9-1DF379680E4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1528694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489F77-A556-FBD9-E4D2-AC1BB3723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20EDB68-6D0C-7784-CBC7-1A78A4E7F7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A3E71F4-547E-1115-FA79-961F0D5594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3832FAD-3632-7788-C0C7-6628CDE4A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3819-DCAD-4555-A01C-94B41F18EFBB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C11FACA-B7E5-8552-DD80-E59497445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71E7A8F-FA2E-7B05-B6EC-F9E76E71F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2DF7B-6C31-4A8C-A6F9-1DF379680E4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9876631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FC2AAA-A61E-805C-C367-F15822A27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4084D18-B3A9-AF67-2A58-BEB123764E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0FB7EE8-A116-C1D1-F463-E4424FBF4D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5D39F40-3D30-A01A-4B38-D2E15C427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C3819-DCAD-4555-A01C-94B41F18EFBB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2D4A24C-098D-24F0-FE3E-6D5A57863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1B325AB-7190-4350-D32F-57DA69EBD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2DF7B-6C31-4A8C-A6F9-1DF379680E4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26002933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CAEA9C23-3C58-CF7A-8315-191F13471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E45E7D5-BCB9-8C3E-AC7F-4018969703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E413FAE-FB69-EF10-5893-168DFB113E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Abrade Med" panose="00000500000000000000" pitchFamily="2" charset="0"/>
              </a:defRPr>
            </a:lvl1pPr>
          </a:lstStyle>
          <a:p>
            <a:fld id="{C12C3819-DCAD-4555-A01C-94B41F18EFBB}" type="datetimeFigureOut">
              <a:rPr lang="pt-BR" smtClean="0"/>
              <a:pPr/>
              <a:t>28/05/2025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5C823C5-3EEE-C2A0-DFDF-09C4AFF694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brade Med" panose="00000500000000000000" pitchFamily="2" charset="0"/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651AF86-486A-9261-2889-E4A929FCAC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Abrade Med" panose="00000500000000000000" pitchFamily="2" charset="0"/>
              </a:defRPr>
            </a:lvl1pPr>
          </a:lstStyle>
          <a:p>
            <a:fld id="{5692DF7B-6C31-4A8C-A6F9-1DF379680E43}" type="slidenum">
              <a:rPr lang="pt-BR" smtClean="0"/>
              <a:pPr/>
              <a:t>‹#›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08050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brade Med" panose="000005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brade Med" panose="000005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brade Med" panose="000005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brade Med" panose="000005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brade Med" panose="000005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9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6CF03BF3-9DF0-AF15-3C72-9DA9394F3E04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-3" y="-3"/>
            <a:ext cx="12192000" cy="6858001"/>
          </a:xfrm>
          <a:prstGeom prst="rect">
            <a:avLst/>
          </a:prstGeom>
        </p:spPr>
      </p:pic>
      <p:pic>
        <p:nvPicPr>
          <p:cNvPr id="4" name="Imagem 3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F07FA748-D427-5E0E-623A-C86CB2F62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EF49A2AE-D636-E3F0-69E3-88A6E1D0F7E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" y="-6"/>
            <a:ext cx="12192000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E7E6DEF4-EB88-FC36-C207-D9AF8AD577B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8029"/>
          <a:stretch/>
        </p:blipFill>
        <p:spPr>
          <a:xfrm>
            <a:off x="0" y="3564198"/>
            <a:ext cx="12191999" cy="3564194"/>
          </a:xfrm>
          <a:prstGeom prst="rect">
            <a:avLst/>
          </a:prstGeom>
        </p:spPr>
      </p:pic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ECBD2757-2F0E-7315-9C68-06E91339BC8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5802" t="23512" r="13585" b="48186"/>
          <a:stretch/>
        </p:blipFill>
        <p:spPr>
          <a:xfrm>
            <a:off x="587838" y="871951"/>
            <a:ext cx="5508156" cy="2861843"/>
          </a:xfrm>
          <a:prstGeom prst="rect">
            <a:avLst/>
          </a:prstGeom>
        </p:spPr>
      </p:pic>
      <p:pic>
        <p:nvPicPr>
          <p:cNvPr id="5" name="Imagem 4" descr="Logotipo, Ícone&#10;&#10;O conteúdo gerado por IA pode estar incorreto.">
            <a:extLst>
              <a:ext uri="{FF2B5EF4-FFF2-40B4-BE49-F238E27FC236}">
                <a16:creationId xmlns:a16="http://schemas.microsoft.com/office/drawing/2014/main" id="{98B5488D-891E-FC41-B9C5-82EBAA6405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0898" y="5936226"/>
            <a:ext cx="538316" cy="5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54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D477A6-35CE-319D-AE72-26D85FA0F1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de um homem&#10;&#10;O conteúdo gerado por IA pode estar incorreto.">
            <a:extLst>
              <a:ext uri="{FF2B5EF4-FFF2-40B4-BE49-F238E27FC236}">
                <a16:creationId xmlns:a16="http://schemas.microsoft.com/office/drawing/2014/main" id="{E3577F5B-5DBD-82FA-69D4-048242AA96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m 7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F372CB52-6351-EC1D-4002-322504E9E5C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36533AEE-DEAE-AD93-2B08-88E5999CC1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45645" y="3271590"/>
            <a:ext cx="5429766" cy="23876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es-ES" sz="2800" b="1" dirty="0">
                <a:solidFill>
                  <a:srgbClr val="DFA326"/>
                </a:solidFill>
                <a:latin typeface="Abrade Black" panose="00000900000000000000" pitchFamily="2" charset="0"/>
              </a:rPr>
              <a:t>El aumento de la depresión, la ansiedad y otros trastornos </a:t>
            </a:r>
            <a:r>
              <a:rPr lang="es-ES" sz="2800" b="1" dirty="0">
                <a:solidFill>
                  <a:schemeClr val="bg1"/>
                </a:solidFill>
                <a:latin typeface="Abrade Med" panose="00000500000000000000" pitchFamily="2" charset="0"/>
              </a:rPr>
              <a:t>ha hecho que el</a:t>
            </a:r>
            <a:br>
              <a:rPr lang="es-ES" sz="2800" b="1" dirty="0">
                <a:solidFill>
                  <a:schemeClr val="bg1"/>
                </a:solidFill>
                <a:latin typeface="Abrade Med" panose="00000500000000000000" pitchFamily="2" charset="0"/>
              </a:rPr>
            </a:br>
            <a:r>
              <a:rPr lang="es-ES" sz="2800" b="1" dirty="0">
                <a:solidFill>
                  <a:schemeClr val="bg1"/>
                </a:solidFill>
                <a:latin typeface="Abrade Med" panose="00000500000000000000" pitchFamily="2" charset="0"/>
              </a:rPr>
              <a:t>suicidio crezca de manera alarmante entre los jóvenes de 15 a 29 años, convirtiéndose en la segunda causa de muerte en este grupo de edad.</a:t>
            </a:r>
            <a:endParaRPr lang="pt-BR" sz="3200" dirty="0">
              <a:solidFill>
                <a:schemeClr val="bg1"/>
              </a:solidFill>
              <a:latin typeface="Abrade Med" panose="00000500000000000000" pitchFamily="2" charset="0"/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B452D369-EAEF-C420-FDA2-0F9CE145B5A0}"/>
              </a:ext>
            </a:extLst>
          </p:cNvPr>
          <p:cNvSpPr/>
          <p:nvPr/>
        </p:nvSpPr>
        <p:spPr>
          <a:xfrm>
            <a:off x="800347" y="-544432"/>
            <a:ext cx="45719" cy="250013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7EE22D0F-5F1D-6A34-D798-E0984F18AEF2}"/>
              </a:ext>
            </a:extLst>
          </p:cNvPr>
          <p:cNvSpPr/>
          <p:nvPr/>
        </p:nvSpPr>
        <p:spPr>
          <a:xfrm rot="5400000" flipH="1">
            <a:off x="5922786" y="4340872"/>
            <a:ext cx="45719" cy="32267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C8B35322-7257-58E2-E881-9D1197B031BF}"/>
              </a:ext>
            </a:extLst>
          </p:cNvPr>
          <p:cNvSpPr/>
          <p:nvPr/>
        </p:nvSpPr>
        <p:spPr>
          <a:xfrm>
            <a:off x="6647610" y="5617471"/>
            <a:ext cx="237765" cy="52018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31CF04B-DBF5-CE9C-7306-28436F4A719C}"/>
              </a:ext>
            </a:extLst>
          </p:cNvPr>
          <p:cNvSpPr/>
          <p:nvPr/>
        </p:nvSpPr>
        <p:spPr>
          <a:xfrm rot="10800000">
            <a:off x="693956" y="1313786"/>
            <a:ext cx="258500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 descr="Texto&#10;&#10;O conteúdo gerado por IA pode estar incorreto.">
            <a:extLst>
              <a:ext uri="{FF2B5EF4-FFF2-40B4-BE49-F238E27FC236}">
                <a16:creationId xmlns:a16="http://schemas.microsoft.com/office/drawing/2014/main" id="{F5266D85-ED69-6D31-06CC-2D4FF1C70CA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303860" y="6137653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71289"/>
      </p:ext>
    </p:extLst>
  </p:cSld>
  <p:clrMapOvr>
    <a:masterClrMapping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37D7F5-095A-31CA-E56E-8D895CDBB7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Desenho de rosto de pessoa&#10;&#10;O conteúdo gerado por IA pode estar incorreto.">
            <a:extLst>
              <a:ext uri="{FF2B5EF4-FFF2-40B4-BE49-F238E27FC236}">
                <a16:creationId xmlns:a16="http://schemas.microsoft.com/office/drawing/2014/main" id="{25D32DBF-73F0-034A-670F-9B0504F7D3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m 9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080EC7CE-FF20-11D3-07CE-87103D9CCB4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1FDCD27-AFE7-359E-0D51-0A031732F8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8594" y="975347"/>
            <a:ext cx="6894593" cy="23876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es-ES" sz="3200" dirty="0">
                <a:solidFill>
                  <a:schemeClr val="bg1"/>
                </a:solidFill>
                <a:latin typeface="Abrade Med" panose="00000500000000000000" pitchFamily="2" charset="0"/>
              </a:rPr>
              <a:t>La fuerte correlación entre la </a:t>
            </a:r>
            <a:r>
              <a:rPr lang="es-ES" sz="3200" dirty="0">
                <a:solidFill>
                  <a:srgbClr val="FFC000"/>
                </a:solidFill>
                <a:latin typeface="Abrade Black" panose="00000900000000000000" pitchFamily="2" charset="0"/>
              </a:rPr>
              <a:t>adicción digital y los comportamientos agresivos </a:t>
            </a:r>
            <a:r>
              <a:rPr lang="es-ES" sz="3200" dirty="0">
                <a:solidFill>
                  <a:schemeClr val="bg1"/>
                </a:solidFill>
                <a:latin typeface="Abrade Med" panose="00000500000000000000" pitchFamily="2" charset="0"/>
              </a:rPr>
              <a:t>entre los estudiantes de secundaria.</a:t>
            </a:r>
            <a:endParaRPr lang="pt-BR" sz="3600" dirty="0">
              <a:solidFill>
                <a:srgbClr val="FFC000"/>
              </a:solidFill>
              <a:latin typeface="Abrade Black" panose="000009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70B0F55-32EB-AC0B-D2AE-0FA53C25777A}"/>
              </a:ext>
            </a:extLst>
          </p:cNvPr>
          <p:cNvSpPr txBox="1"/>
          <p:nvPr/>
        </p:nvSpPr>
        <p:spPr>
          <a:xfrm>
            <a:off x="566169" y="4158365"/>
            <a:ext cx="6867018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rade Med"/>
              </a:rPr>
              <a:t>En 2022, investigadores de universidades de China y el Reino Unido, publicaron un estudio en la revista Acta </a:t>
            </a:r>
            <a:r>
              <a:rPr lang="es-E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rade Med"/>
              </a:rPr>
              <a:t>Psychologica</a:t>
            </a:r>
            <a:endParaRPr lang="pt-B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brade Med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EAAAA6F7-EAFE-6377-28A7-1330EEB6073E}"/>
              </a:ext>
            </a:extLst>
          </p:cNvPr>
          <p:cNvSpPr/>
          <p:nvPr/>
        </p:nvSpPr>
        <p:spPr>
          <a:xfrm>
            <a:off x="11357095" y="836281"/>
            <a:ext cx="45719" cy="25001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57313490-9083-DD11-8FC5-30C4CD404E0A}"/>
              </a:ext>
            </a:extLst>
          </p:cNvPr>
          <p:cNvSpPr/>
          <p:nvPr/>
        </p:nvSpPr>
        <p:spPr>
          <a:xfrm rot="5400000" flipH="1">
            <a:off x="2211055" y="1521081"/>
            <a:ext cx="45719" cy="472247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0FCEA033-2DF7-2CE8-B88C-D7C17355BCAF}"/>
              </a:ext>
            </a:extLst>
          </p:cNvPr>
          <p:cNvSpPr/>
          <p:nvPr/>
        </p:nvSpPr>
        <p:spPr>
          <a:xfrm rot="16200000">
            <a:off x="4343498" y="3617165"/>
            <a:ext cx="237765" cy="520182"/>
          </a:xfrm>
          <a:prstGeom prst="rect">
            <a:avLst/>
          </a:prstGeom>
          <a:solidFill>
            <a:srgbClr val="F65B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1B6E81D0-1F3F-0CE2-6114-896AC98D6487}"/>
              </a:ext>
            </a:extLst>
          </p:cNvPr>
          <p:cNvSpPr/>
          <p:nvPr/>
        </p:nvSpPr>
        <p:spPr>
          <a:xfrm rot="10800000">
            <a:off x="11253812" y="1208548"/>
            <a:ext cx="258500" cy="64191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Imagem 10" descr="Texto&#10;&#10;O conteúdo gerado por IA pode estar incorreto.">
            <a:extLst>
              <a:ext uri="{FF2B5EF4-FFF2-40B4-BE49-F238E27FC236}">
                <a16:creationId xmlns:a16="http://schemas.microsoft.com/office/drawing/2014/main" id="{B1999A94-5B4E-8ED8-C8CB-2AA1473D4A6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552719"/>
      </p:ext>
    </p:extLst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659422-AE8A-6BDC-8272-79079A018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essoa segurando um celular&#10;&#10;O conteúdo gerado por IA pode estar incorreto.">
            <a:extLst>
              <a:ext uri="{FF2B5EF4-FFF2-40B4-BE49-F238E27FC236}">
                <a16:creationId xmlns:a16="http://schemas.microsoft.com/office/drawing/2014/main" id="{53C803FD-ACA8-E8BD-0B80-462C79DC98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m 9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7F5ED0F1-31F9-96EF-E47F-0D0D25ACD5D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8F17EB7-AFBE-BCB6-3402-F8327F4798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1374" y="1824841"/>
            <a:ext cx="7233594" cy="1900619"/>
          </a:xfrm>
        </p:spPr>
        <p:txBody>
          <a:bodyPr>
            <a:noAutofit/>
          </a:bodyPr>
          <a:lstStyle/>
          <a:p>
            <a:pPr algn="l">
              <a:lnSpc>
                <a:spcPct val="130000"/>
              </a:lnSpc>
            </a:pPr>
            <a:r>
              <a:rPr lang="es-ES" sz="2800" dirty="0">
                <a:solidFill>
                  <a:schemeClr val="bg1"/>
                </a:solidFill>
                <a:latin typeface="Abrade Med" panose="00000500000000000000" pitchFamily="2" charset="0"/>
              </a:rPr>
              <a:t>El acceso frecuente a redes sociales y juegos electrónicos, invadiendo las horas que deberían estar destinadas a descansar, estudiar y trabajar, ha generado un</a:t>
            </a:r>
            <a:endParaRPr lang="pt-BR" sz="2800" dirty="0">
              <a:solidFill>
                <a:schemeClr val="bg1"/>
              </a:solidFill>
              <a:latin typeface="Abrade Me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165243D5-815A-F10B-88DC-978A0F1D8CB3}"/>
              </a:ext>
            </a:extLst>
          </p:cNvPr>
          <p:cNvSpPr txBox="1"/>
          <p:nvPr/>
        </p:nvSpPr>
        <p:spPr>
          <a:xfrm>
            <a:off x="681374" y="3752746"/>
            <a:ext cx="593573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800" dirty="0">
                <a:solidFill>
                  <a:srgbClr val="DFA326"/>
                </a:solidFill>
                <a:latin typeface="Bebas Neue" panose="020B0606020202050201" pitchFamily="34" charset="0"/>
              </a:rPr>
              <a:t>daño irreparable a sus usuarios.</a:t>
            </a:r>
            <a:endParaRPr lang="pt-BR" sz="4800" dirty="0">
              <a:solidFill>
                <a:srgbClr val="DFA326"/>
              </a:solidFill>
              <a:latin typeface="Bebas Neue" panose="020B0606020202050201" pitchFamily="34" charset="0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6CCC067A-E676-85C8-C0D8-0B23F84DE556}"/>
              </a:ext>
            </a:extLst>
          </p:cNvPr>
          <p:cNvSpPr/>
          <p:nvPr/>
        </p:nvSpPr>
        <p:spPr>
          <a:xfrm>
            <a:off x="3940999" y="4750284"/>
            <a:ext cx="45719" cy="250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612E3DAF-FAF1-C78E-4B95-A5D94DCABE36}"/>
              </a:ext>
            </a:extLst>
          </p:cNvPr>
          <p:cNvSpPr/>
          <p:nvPr/>
        </p:nvSpPr>
        <p:spPr>
          <a:xfrm rot="5400000" flipH="1">
            <a:off x="2199480" y="-1052308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31ECEF95-E264-AC9D-3EEA-C0DE100EB16A}"/>
              </a:ext>
            </a:extLst>
          </p:cNvPr>
          <p:cNvSpPr/>
          <p:nvPr/>
        </p:nvSpPr>
        <p:spPr>
          <a:xfrm rot="16200000">
            <a:off x="983304" y="1006962"/>
            <a:ext cx="244162" cy="613459"/>
          </a:xfrm>
          <a:prstGeom prst="rect">
            <a:avLst/>
          </a:prstGeom>
          <a:solidFill>
            <a:srgbClr val="F65B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27F5BC22-F6A1-3374-AF80-435F05696BA5}"/>
              </a:ext>
            </a:extLst>
          </p:cNvPr>
          <p:cNvSpPr/>
          <p:nvPr/>
        </p:nvSpPr>
        <p:spPr>
          <a:xfrm rot="10800000">
            <a:off x="3834608" y="4682579"/>
            <a:ext cx="258500" cy="64191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Imagem 10" descr="Texto&#10;&#10;O conteúdo gerado por IA pode estar incorreto.">
            <a:extLst>
              <a:ext uri="{FF2B5EF4-FFF2-40B4-BE49-F238E27FC236}">
                <a16:creationId xmlns:a16="http://schemas.microsoft.com/office/drawing/2014/main" id="{62964796-659C-FE44-55B5-9F027779168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17330"/>
      </p:ext>
    </p:extLst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F3DB2995-EE60-23F5-B81B-68A295F037F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m 7" descr="Texto&#10;&#10;O conteúdo gerado por IA pode estar incorreto.">
            <a:extLst>
              <a:ext uri="{FF2B5EF4-FFF2-40B4-BE49-F238E27FC236}">
                <a16:creationId xmlns:a16="http://schemas.microsoft.com/office/drawing/2014/main" id="{FD0815AA-2BA7-474E-39A3-5EC94B6C8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052" y="81277"/>
            <a:ext cx="4013014" cy="6681894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EEE996E2-7F42-79F8-D793-442C46419C95}"/>
              </a:ext>
            </a:extLst>
          </p:cNvPr>
          <p:cNvSpPr txBox="1"/>
          <p:nvPr/>
        </p:nvSpPr>
        <p:spPr>
          <a:xfrm>
            <a:off x="262728" y="3053576"/>
            <a:ext cx="7029324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400" dirty="0">
                <a:solidFill>
                  <a:schemeClr val="tx1">
                    <a:lumMod val="75000"/>
                    <a:lumOff val="25000"/>
                  </a:schemeClr>
                </a:solidFill>
                <a:latin typeface="Abrade Black" panose="00000900000000000000" pitchFamily="2" charset="0"/>
              </a:rPr>
              <a:t>claras para prevenir y tratar la compulsión digital.</a:t>
            </a:r>
            <a:endParaRPr lang="pt-BR" sz="3400" dirty="0">
              <a:solidFill>
                <a:schemeClr val="tx1">
                  <a:lumMod val="75000"/>
                  <a:lumOff val="25000"/>
                </a:schemeClr>
              </a:solidFill>
              <a:latin typeface="Abrade Black" panose="00000900000000000000" pitchFamily="2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7D6560CB-E816-5FA7-A64D-4F0F8AC5A2CE}"/>
              </a:ext>
            </a:extLst>
          </p:cNvPr>
          <p:cNvSpPr txBox="1"/>
          <p:nvPr/>
        </p:nvSpPr>
        <p:spPr>
          <a:xfrm>
            <a:off x="432490" y="1637120"/>
            <a:ext cx="7457440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000" dirty="0" err="1">
                <a:solidFill>
                  <a:srgbClr val="7030A0"/>
                </a:solidFill>
                <a:latin typeface="Bebas Neue" panose="020B0606020202050201" pitchFamily="34" charset="0"/>
              </a:rPr>
              <a:t>orientaciones</a:t>
            </a:r>
            <a:endParaRPr lang="pt-BR" sz="11000" dirty="0">
              <a:solidFill>
                <a:srgbClr val="7030A0"/>
              </a:solidFill>
              <a:latin typeface="Bebas Neue" panose="020B0606020202050201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9F061F75-54D9-8764-77A8-E9E7896428B6}"/>
              </a:ext>
            </a:extLst>
          </p:cNvPr>
          <p:cNvSpPr txBox="1"/>
          <p:nvPr/>
        </p:nvSpPr>
        <p:spPr>
          <a:xfrm>
            <a:off x="765344" y="4789557"/>
            <a:ext cx="61866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000" dirty="0" err="1">
                <a:latin typeface="Abrade Med" panose="00000500000000000000" pitchFamily="2" charset="0"/>
              </a:rPr>
              <a:t>Salete</a:t>
            </a:r>
            <a:r>
              <a:rPr lang="es-ES" sz="2000" dirty="0">
                <a:latin typeface="Abrade Med" panose="00000500000000000000" pitchFamily="2" charset="0"/>
              </a:rPr>
              <a:t> Ríos, médica y profesora de la Facultad de</a:t>
            </a:r>
          </a:p>
          <a:p>
            <a:pPr algn="ctr"/>
            <a:r>
              <a:rPr lang="es-ES" sz="2000" dirty="0">
                <a:latin typeface="Abrade Med" panose="00000500000000000000" pitchFamily="2" charset="0"/>
              </a:rPr>
              <a:t>Medicina de la Universidad de Brasilia</a:t>
            </a:r>
            <a:endParaRPr lang="pt-BR" sz="2000" dirty="0">
              <a:latin typeface="Abrade Med" panose="00000500000000000000" pitchFamily="2" charset="0"/>
            </a:endParaRP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63B9AE51-C09F-A81F-DB8D-2BE6ECC2AB16}"/>
              </a:ext>
            </a:extLst>
          </p:cNvPr>
          <p:cNvSpPr/>
          <p:nvPr/>
        </p:nvSpPr>
        <p:spPr>
          <a:xfrm>
            <a:off x="11626130" y="769880"/>
            <a:ext cx="45719" cy="250013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D8CA406E-DBC4-CD48-C997-8BA450CE75D0}"/>
              </a:ext>
            </a:extLst>
          </p:cNvPr>
          <p:cNvSpPr/>
          <p:nvPr/>
        </p:nvSpPr>
        <p:spPr>
          <a:xfrm rot="5400000" flipH="1">
            <a:off x="2685617" y="2210587"/>
            <a:ext cx="45719" cy="472247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7462B4F9-552A-6EB7-F8B1-8DB225A00505}"/>
              </a:ext>
            </a:extLst>
          </p:cNvPr>
          <p:cNvSpPr/>
          <p:nvPr/>
        </p:nvSpPr>
        <p:spPr>
          <a:xfrm rot="16200000">
            <a:off x="4042328" y="4304549"/>
            <a:ext cx="237765" cy="520182"/>
          </a:xfrm>
          <a:prstGeom prst="rect">
            <a:avLst/>
          </a:prstGeom>
          <a:solidFill>
            <a:srgbClr val="F65B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E0B20FC2-FD51-5C3F-F7F4-B3EE26FAA0B1}"/>
              </a:ext>
            </a:extLst>
          </p:cNvPr>
          <p:cNvSpPr/>
          <p:nvPr/>
        </p:nvSpPr>
        <p:spPr>
          <a:xfrm rot="10800000">
            <a:off x="11519739" y="1157734"/>
            <a:ext cx="258500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561CBE07-A1A6-CFEE-C9C4-674778707F9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278725" y="276563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359045"/>
      </p:ext>
    </p:extLst>
  </p:cSld>
  <p:clrMapOvr>
    <a:masterClrMapping/>
  </p:clrMapOvr>
  <p:transition spd="slow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56275A-6D38-7163-296F-163736E516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Homem sentado em frente a computador&#10;&#10;O conteúdo gerado por IA pode estar incorreto.">
            <a:extLst>
              <a:ext uri="{FF2B5EF4-FFF2-40B4-BE49-F238E27FC236}">
                <a16:creationId xmlns:a16="http://schemas.microsoft.com/office/drawing/2014/main" id="{7D4048C0-F9B6-31D5-6EF1-6D6795951D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m 9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CB5E5D45-E629-1986-F77E-6FA1AABE3CA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6A51F66-FFDC-1F74-D08A-C5E5D818FA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95304" y="2529380"/>
            <a:ext cx="5952744" cy="1862679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es-ES" sz="3200" dirty="0">
                <a:latin typeface="Abrade Med" panose="00000500000000000000" pitchFamily="2" charset="0"/>
              </a:rPr>
              <a:t>principalmente con fines académicos y profesionales en un mundo interconectado.</a:t>
            </a:r>
            <a:endParaRPr lang="pt-BR" sz="3200" dirty="0">
              <a:latin typeface="Abrade Me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0C060677-5F2A-34F6-BA30-7FB1A118E1FE}"/>
              </a:ext>
            </a:extLst>
          </p:cNvPr>
          <p:cNvSpPr txBox="1"/>
          <p:nvPr/>
        </p:nvSpPr>
        <p:spPr>
          <a:xfrm>
            <a:off x="6441440" y="1567783"/>
            <a:ext cx="44704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7200" dirty="0" err="1">
                <a:solidFill>
                  <a:srgbClr val="4E2C50"/>
                </a:solidFill>
                <a:latin typeface="Bebas Neue" panose="020B0606020202050201" pitchFamily="34" charset="0"/>
              </a:rPr>
              <a:t>la</a:t>
            </a:r>
            <a:r>
              <a:rPr lang="pt-BR" sz="7200" dirty="0">
                <a:solidFill>
                  <a:srgbClr val="4E2C50"/>
                </a:solidFill>
                <a:latin typeface="Bebas Neue" panose="020B0606020202050201" pitchFamily="34" charset="0"/>
              </a:rPr>
              <a:t> </a:t>
            </a:r>
            <a:r>
              <a:rPr lang="pt-BR" sz="7200" dirty="0" err="1">
                <a:solidFill>
                  <a:srgbClr val="4E2C50"/>
                </a:solidFill>
                <a:latin typeface="Bebas Neue" panose="020B0606020202050201" pitchFamily="34" charset="0"/>
              </a:rPr>
              <a:t>tecnología</a:t>
            </a:r>
            <a:endParaRPr lang="pt-BR" sz="7200" dirty="0">
              <a:solidFill>
                <a:srgbClr val="4E2C50"/>
              </a:solidFill>
              <a:latin typeface="Bebas Neue" panose="020B0606020202050201" pitchFamily="34" charset="0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BA387109-4A64-19E6-FAB4-F84C31F4E654}"/>
              </a:ext>
            </a:extLst>
          </p:cNvPr>
          <p:cNvSpPr/>
          <p:nvPr/>
        </p:nvSpPr>
        <p:spPr>
          <a:xfrm>
            <a:off x="11371487" y="-206105"/>
            <a:ext cx="45719" cy="250013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072BC8A3-4A52-8CF4-D1C3-4C1F5457AC82}"/>
              </a:ext>
            </a:extLst>
          </p:cNvPr>
          <p:cNvSpPr/>
          <p:nvPr/>
        </p:nvSpPr>
        <p:spPr>
          <a:xfrm rot="5400000" flipH="1">
            <a:off x="6910376" y="2372684"/>
            <a:ext cx="45719" cy="472247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F6054CF4-B435-D25B-8F14-EE7A32DB0F66}"/>
              </a:ext>
            </a:extLst>
          </p:cNvPr>
          <p:cNvSpPr/>
          <p:nvPr/>
        </p:nvSpPr>
        <p:spPr>
          <a:xfrm rot="16200000">
            <a:off x="5836513" y="4457922"/>
            <a:ext cx="237765" cy="520182"/>
          </a:xfrm>
          <a:prstGeom prst="rect">
            <a:avLst/>
          </a:prstGeom>
          <a:solidFill>
            <a:srgbClr val="DFA3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6D964E97-DBB9-DCBB-47FC-0D99FE18967C}"/>
              </a:ext>
            </a:extLst>
          </p:cNvPr>
          <p:cNvSpPr/>
          <p:nvPr/>
        </p:nvSpPr>
        <p:spPr>
          <a:xfrm rot="10800000">
            <a:off x="11242237" y="590574"/>
            <a:ext cx="258500" cy="641913"/>
          </a:xfrm>
          <a:prstGeom prst="rect">
            <a:avLst/>
          </a:prstGeom>
          <a:solidFill>
            <a:srgbClr val="F65B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31A7A2C-CFA9-46B7-B3C3-6F174F5E0A88}"/>
              </a:ext>
            </a:extLst>
          </p:cNvPr>
          <p:cNvSpPr txBox="1"/>
          <p:nvPr/>
        </p:nvSpPr>
        <p:spPr>
          <a:xfrm>
            <a:off x="6644640" y="1122446"/>
            <a:ext cx="4064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dirty="0">
                <a:latin typeface="Abrade Med" panose="00000500000000000000" pitchFamily="2" charset="0"/>
              </a:rPr>
              <a:t>La necesidad de utilizar</a:t>
            </a:r>
            <a:endParaRPr lang="pt-BR" sz="2800" dirty="0">
              <a:latin typeface="Abrade Med" panose="00000500000000000000" pitchFamily="2" charset="0"/>
            </a:endParaRPr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EFEA9493-8EB3-4C7B-CD03-503F212E837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301167" y="260962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511009"/>
      </p:ext>
    </p:extLst>
  </p:cSld>
  <p:clrMapOvr>
    <a:masterClrMapping/>
  </p:clrMapOvr>
  <p:transition spd="slow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1BC523-2CFE-0575-4CFF-F28085F77C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ulher de calcinha e sutiã&#10;&#10;O conteúdo gerado por IA pode estar incorreto.">
            <a:extLst>
              <a:ext uri="{FF2B5EF4-FFF2-40B4-BE49-F238E27FC236}">
                <a16:creationId xmlns:a16="http://schemas.microsoft.com/office/drawing/2014/main" id="{CEF0362F-3696-45E3-27E5-409CDB7720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m 12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F101EDB8-E6D6-CEDC-C28A-4EF7C792BCA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tângulo 10">
            <a:extLst>
              <a:ext uri="{FF2B5EF4-FFF2-40B4-BE49-F238E27FC236}">
                <a16:creationId xmlns:a16="http://schemas.microsoft.com/office/drawing/2014/main" id="{5DB07ACF-6377-6550-3B41-96E5D187AF68}"/>
              </a:ext>
            </a:extLst>
          </p:cNvPr>
          <p:cNvSpPr/>
          <p:nvPr/>
        </p:nvSpPr>
        <p:spPr>
          <a:xfrm>
            <a:off x="1045643" y="-1473698"/>
            <a:ext cx="45719" cy="294739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8CDE713-2889-CF54-2343-A3109291F5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736" y="3039381"/>
            <a:ext cx="6227658" cy="2387600"/>
          </a:xfrm>
        </p:spPr>
        <p:txBody>
          <a:bodyPr>
            <a:noAutofit/>
          </a:bodyPr>
          <a:lstStyle/>
          <a:p>
            <a:pPr algn="l">
              <a:lnSpc>
                <a:spcPct val="130000"/>
              </a:lnSpc>
            </a:pPr>
            <a:r>
              <a:rPr lang="es-ES" sz="2800" i="1" dirty="0">
                <a:latin typeface="Abrade Med" panose="00000500000000000000" pitchFamily="2" charset="0"/>
              </a:rPr>
              <a:t>Aunque las herramientas digitales traen riesgos a los seres humanos, ya que a menudo producen adicción y el desgaste de las emociones, </a:t>
            </a:r>
            <a:r>
              <a:rPr lang="es-ES" sz="2800" i="1" dirty="0">
                <a:solidFill>
                  <a:srgbClr val="7030A0"/>
                </a:solidFill>
                <a:latin typeface="Abrade Black" panose="00000900000000000000" pitchFamily="2" charset="0"/>
              </a:rPr>
              <a:t>estas herramientas son parte de la sociedad actual y “deben estar aliadas a nuestra vida”.</a:t>
            </a:r>
            <a:endParaRPr lang="pt-BR" sz="2800" i="1" dirty="0">
              <a:solidFill>
                <a:srgbClr val="7030A0"/>
              </a:solidFill>
              <a:latin typeface="Abrade Black" panose="000009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7EDE41C8-5C88-0FEE-A5CD-8E88F70267A5}"/>
              </a:ext>
            </a:extLst>
          </p:cNvPr>
          <p:cNvSpPr txBox="1"/>
          <p:nvPr/>
        </p:nvSpPr>
        <p:spPr>
          <a:xfrm>
            <a:off x="817828" y="5730903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b="1" i="1" dirty="0">
                <a:latin typeface="Abrade Med" panose="00000500000000000000" pitchFamily="2" charset="0"/>
              </a:rPr>
              <a:t>Salete Rios, La trampa digital, p. 218.</a:t>
            </a:r>
            <a:endParaRPr lang="pt-BR" sz="2000" b="1" i="1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4C35C3DA-91EA-F2A4-96B2-33BA57777198}"/>
              </a:ext>
            </a:extLst>
          </p:cNvPr>
          <p:cNvSpPr/>
          <p:nvPr/>
        </p:nvSpPr>
        <p:spPr>
          <a:xfrm>
            <a:off x="11429438" y="928870"/>
            <a:ext cx="45719" cy="250013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C9E225FC-9FB9-9128-DA7E-844AC3D30960}"/>
              </a:ext>
            </a:extLst>
          </p:cNvPr>
          <p:cNvSpPr/>
          <p:nvPr/>
        </p:nvSpPr>
        <p:spPr>
          <a:xfrm rot="5400000" flipH="1">
            <a:off x="2021069" y="3270826"/>
            <a:ext cx="45719" cy="472247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7BD0892B-D46F-DB06-8DD7-0D61D7F83C21}"/>
              </a:ext>
            </a:extLst>
          </p:cNvPr>
          <p:cNvSpPr/>
          <p:nvPr/>
        </p:nvSpPr>
        <p:spPr>
          <a:xfrm rot="16200000">
            <a:off x="3393490" y="5361754"/>
            <a:ext cx="237765" cy="52018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647FD51E-8571-2A33-ADBC-41D0472FC2AA}"/>
              </a:ext>
            </a:extLst>
          </p:cNvPr>
          <p:cNvSpPr/>
          <p:nvPr/>
        </p:nvSpPr>
        <p:spPr>
          <a:xfrm rot="10800000">
            <a:off x="939254" y="831785"/>
            <a:ext cx="258500" cy="641913"/>
          </a:xfrm>
          <a:prstGeom prst="rect">
            <a:avLst/>
          </a:prstGeom>
          <a:solidFill>
            <a:srgbClr val="F65B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D66C146D-A2D7-6DE6-DD34-0E1E207FA400}"/>
              </a:ext>
            </a:extLst>
          </p:cNvPr>
          <p:cNvSpPr txBox="1"/>
          <p:nvPr/>
        </p:nvSpPr>
        <p:spPr>
          <a:xfrm>
            <a:off x="1152035" y="222479"/>
            <a:ext cx="1447800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600" dirty="0">
                <a:solidFill>
                  <a:schemeClr val="tx1">
                    <a:lumMod val="85000"/>
                    <a:lumOff val="15000"/>
                  </a:schemeClr>
                </a:solidFill>
                <a:latin typeface="Aptos ExtraBold" panose="020F0502020204030204" pitchFamily="34" charset="0"/>
              </a:rPr>
              <a:t>“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D921A4F2-6B45-FBF9-CE55-3B8E5CD3FBCC}"/>
              </a:ext>
            </a:extLst>
          </p:cNvPr>
          <p:cNvSpPr/>
          <p:nvPr/>
        </p:nvSpPr>
        <p:spPr>
          <a:xfrm rot="5400000">
            <a:off x="11248389" y="1054313"/>
            <a:ext cx="258500" cy="64191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4" name="Imagem 13" descr="Texto&#10;&#10;O conteúdo gerado por IA pode estar incorreto.">
            <a:extLst>
              <a:ext uri="{FF2B5EF4-FFF2-40B4-BE49-F238E27FC236}">
                <a16:creationId xmlns:a16="http://schemas.microsoft.com/office/drawing/2014/main" id="{1D8AA523-7D2C-65A7-5542-5169E5ACCAC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800925"/>
      </p:ext>
    </p:extLst>
  </p:cSld>
  <p:clrMapOvr>
    <a:masterClrMapping/>
  </p:clrMapOvr>
  <p:transition spd="slow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982B05-8F81-035A-87D2-582A5C1892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Fogos de artifício à noite&#10;&#10;O conteúdo gerado por IA pode estar incorreto.">
            <a:extLst>
              <a:ext uri="{FF2B5EF4-FFF2-40B4-BE49-F238E27FC236}">
                <a16:creationId xmlns:a16="http://schemas.microsoft.com/office/drawing/2014/main" id="{A22B5165-3A41-220E-1F62-BC6503BCA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m 10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5104F3D6-DA92-E0E2-E29D-863E5C995EF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50BDCB5F-1B9F-EB3F-5D73-9F57F20CE9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37237" y="2150883"/>
            <a:ext cx="5437239" cy="884749"/>
          </a:xfrm>
        </p:spPr>
        <p:txBody>
          <a:bodyPr>
            <a:no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Abrade Med"/>
              </a:rPr>
              <a:t>ESTRATEGIA DE</a:t>
            </a:r>
            <a:endParaRPr lang="pt-BR" sz="4000" dirty="0">
              <a:solidFill>
                <a:schemeClr val="bg1"/>
              </a:solidFill>
              <a:latin typeface="Abrade Me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8E239372-E8F9-7518-716C-CC1E5BCA131B}"/>
              </a:ext>
            </a:extLst>
          </p:cNvPr>
          <p:cNvSpPr txBox="1"/>
          <p:nvPr/>
        </p:nvSpPr>
        <p:spPr>
          <a:xfrm>
            <a:off x="4838034" y="2833026"/>
            <a:ext cx="6872185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3800" dirty="0">
                <a:solidFill>
                  <a:srgbClr val="DFA326"/>
                </a:solidFill>
                <a:latin typeface="Bebas Neue" panose="020B0606020202050201" pitchFamily="34" charset="0"/>
              </a:rPr>
              <a:t>SUPERACIÓN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A187144C-6368-601D-9AA5-1AB438A38FAF}"/>
              </a:ext>
            </a:extLst>
          </p:cNvPr>
          <p:cNvSpPr/>
          <p:nvPr/>
        </p:nvSpPr>
        <p:spPr>
          <a:xfrm rot="5400000">
            <a:off x="6234282" y="680742"/>
            <a:ext cx="45719" cy="25001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68C44ED9-15D3-FBAF-16EE-C5EF513DF597}"/>
              </a:ext>
            </a:extLst>
          </p:cNvPr>
          <p:cNvSpPr/>
          <p:nvPr/>
        </p:nvSpPr>
        <p:spPr>
          <a:xfrm rot="5400000" flipH="1">
            <a:off x="9845583" y="2775115"/>
            <a:ext cx="45719" cy="47224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A2F23F4B-D55C-B32F-B026-2ACCE2C457DE}"/>
              </a:ext>
            </a:extLst>
          </p:cNvPr>
          <p:cNvSpPr/>
          <p:nvPr/>
        </p:nvSpPr>
        <p:spPr>
          <a:xfrm>
            <a:off x="10755593" y="4903564"/>
            <a:ext cx="237765" cy="520182"/>
          </a:xfrm>
          <a:prstGeom prst="rect">
            <a:avLst/>
          </a:prstGeom>
          <a:solidFill>
            <a:srgbClr val="F65B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8F2B834C-4D5D-3ADD-2915-1D6AB056D38F}"/>
              </a:ext>
            </a:extLst>
          </p:cNvPr>
          <p:cNvSpPr/>
          <p:nvPr/>
        </p:nvSpPr>
        <p:spPr>
          <a:xfrm rot="5400000">
            <a:off x="6646798" y="1613997"/>
            <a:ext cx="258500" cy="64191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 descr="Texto&#10;&#10;O conteúdo gerado por IA pode estar incorreto.">
            <a:extLst>
              <a:ext uri="{FF2B5EF4-FFF2-40B4-BE49-F238E27FC236}">
                <a16:creationId xmlns:a16="http://schemas.microsoft.com/office/drawing/2014/main" id="{8B08A369-D5B4-8A3E-2E9A-B8818C21EB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699178"/>
      </p:ext>
    </p:extLst>
  </p:cSld>
  <p:clrMapOvr>
    <a:masterClrMapping/>
  </p:clrMapOvr>
  <p:transition spd="slow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2F9721-5E69-FF53-61FC-AA5648EE4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ulher de calcinha e sutiã&#10;&#10;O conteúdo gerado por IA pode estar incorreto.">
            <a:extLst>
              <a:ext uri="{FF2B5EF4-FFF2-40B4-BE49-F238E27FC236}">
                <a16:creationId xmlns:a16="http://schemas.microsoft.com/office/drawing/2014/main" id="{2FB825F6-8FED-AE22-4E0F-D1FA3A90DF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m 1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193B1911-84CD-883D-8CD9-677291FD275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5EFEAEE-C9FB-FFA8-9B4F-36C3478CF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2010" y="3563501"/>
            <a:ext cx="6725262" cy="1214819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s-E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rade Black" panose="00000900000000000000" pitchFamily="2" charset="0"/>
              </a:rPr>
              <a:t>y la construcción de un nuevo estilo de vida</a:t>
            </a:r>
            <a:endParaRPr lang="pt-B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brade Black" panose="000009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FC10F51-2ECB-A8B0-3F06-B1F2E548695F}"/>
              </a:ext>
            </a:extLst>
          </p:cNvPr>
          <p:cNvSpPr txBox="1"/>
          <p:nvPr/>
        </p:nvSpPr>
        <p:spPr>
          <a:xfrm>
            <a:off x="4807976" y="1439843"/>
            <a:ext cx="6725263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800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Desintoxicación</a:t>
            </a:r>
            <a:r>
              <a:rPr lang="pt-BR" sz="8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 digital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9AD51F17-ECD6-F960-A3BB-F24656D868BF}"/>
              </a:ext>
            </a:extLst>
          </p:cNvPr>
          <p:cNvSpPr/>
          <p:nvPr/>
        </p:nvSpPr>
        <p:spPr>
          <a:xfrm rot="5400000">
            <a:off x="5586100" y="-43661"/>
            <a:ext cx="45719" cy="25001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31A9A8CF-69C6-C091-B2A8-1D1C98A35E93}"/>
              </a:ext>
            </a:extLst>
          </p:cNvPr>
          <p:cNvSpPr/>
          <p:nvPr/>
        </p:nvSpPr>
        <p:spPr>
          <a:xfrm rot="5400000" flipH="1">
            <a:off x="9807905" y="2817765"/>
            <a:ext cx="45719" cy="47224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4AD3B4A9-3983-7013-F8D6-B93E2622FDCD}"/>
              </a:ext>
            </a:extLst>
          </p:cNvPr>
          <p:cNvSpPr/>
          <p:nvPr/>
        </p:nvSpPr>
        <p:spPr>
          <a:xfrm>
            <a:off x="8486955" y="4991569"/>
            <a:ext cx="237765" cy="520182"/>
          </a:xfrm>
          <a:prstGeom prst="rect">
            <a:avLst/>
          </a:prstGeom>
          <a:solidFill>
            <a:srgbClr val="F65B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B81144B9-1F6C-C0CA-7D80-DAC498ACFBCE}"/>
              </a:ext>
            </a:extLst>
          </p:cNvPr>
          <p:cNvSpPr/>
          <p:nvPr/>
        </p:nvSpPr>
        <p:spPr>
          <a:xfrm rot="5400000">
            <a:off x="5966749" y="862589"/>
            <a:ext cx="258500" cy="64191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 descr="Texto&#10;&#10;O conteúdo gerado por IA pode estar incorreto.">
            <a:extLst>
              <a:ext uri="{FF2B5EF4-FFF2-40B4-BE49-F238E27FC236}">
                <a16:creationId xmlns:a16="http://schemas.microsoft.com/office/drawing/2014/main" id="{50D0DF9A-DA0D-093F-1963-90F4315BB1F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296527"/>
      </p:ext>
    </p:extLst>
  </p:cSld>
  <p:clrMapOvr>
    <a:masterClrMapping/>
  </p:clrMapOvr>
  <p:transition spd="slow"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AE062-31C2-2043-DE97-E6AC0B851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Homem com taco de golfe&#10;&#10;O conteúdo gerado por IA pode estar incorreto.">
            <a:extLst>
              <a:ext uri="{FF2B5EF4-FFF2-40B4-BE49-F238E27FC236}">
                <a16:creationId xmlns:a16="http://schemas.microsoft.com/office/drawing/2014/main" id="{C5F964E6-B335-2F0D-8F07-9547BB3100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m 7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FD59CE8E-0781-A45A-7277-AA73486D3A9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05CA55C-AA7E-39FA-2E75-E319688417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3794" y="585624"/>
            <a:ext cx="11051458" cy="1602505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s-ES" sz="2200" b="1" i="1" dirty="0">
                <a:solidFill>
                  <a:srgbClr val="FFFFFF"/>
                </a:solidFill>
                <a:latin typeface="Abrade Med"/>
              </a:rPr>
              <a:t>“Proporcionar una mayor interacción social entre niños, jóvenes y adolescentes,</a:t>
            </a:r>
            <a:br>
              <a:rPr lang="es-ES" sz="2200" b="1" i="1" dirty="0">
                <a:solidFill>
                  <a:srgbClr val="FFFFFF"/>
                </a:solidFill>
                <a:latin typeface="Abrade Med" panose="00000500000000000000" pitchFamily="2" charset="0"/>
              </a:rPr>
            </a:br>
            <a:r>
              <a:rPr lang="es-ES" sz="2200" b="1" i="1" dirty="0">
                <a:solidFill>
                  <a:srgbClr val="FFFFFF"/>
                </a:solidFill>
                <a:latin typeface="Abrade Med"/>
              </a:rPr>
              <a:t>estableciendo centros recreativos libres de Internet, sin </a:t>
            </a:r>
            <a:r>
              <a:rPr lang="es-ES" sz="2200" b="1" i="1" dirty="0" err="1">
                <a:solidFill>
                  <a:srgbClr val="FFFFFF"/>
                </a:solidFill>
                <a:latin typeface="Abrade Med"/>
              </a:rPr>
              <a:t>telefonos</a:t>
            </a:r>
            <a:r>
              <a:rPr lang="es-ES" sz="2200" b="1" i="1" dirty="0">
                <a:solidFill>
                  <a:srgbClr val="FFFFFF"/>
                </a:solidFill>
                <a:latin typeface="Abrade Med"/>
              </a:rPr>
              <a:t> inteligentes, para promover el contacto personal” (p. 148).</a:t>
            </a:r>
            <a:endParaRPr lang="pt-BR" sz="2200" b="1" i="1" dirty="0">
              <a:solidFill>
                <a:srgbClr val="FFFFFF"/>
              </a:solidFill>
              <a:latin typeface="Abrade Med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263A9BD1-8319-8E5A-3FD0-B737EA1BEAFB}"/>
              </a:ext>
            </a:extLst>
          </p:cNvPr>
          <p:cNvSpPr/>
          <p:nvPr/>
        </p:nvSpPr>
        <p:spPr>
          <a:xfrm rot="5400000">
            <a:off x="1090879" y="1375338"/>
            <a:ext cx="45719" cy="25001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A4DFB576-4647-CE8D-6A75-9073E7439D5E}"/>
              </a:ext>
            </a:extLst>
          </p:cNvPr>
          <p:cNvSpPr/>
          <p:nvPr/>
        </p:nvSpPr>
        <p:spPr>
          <a:xfrm flipH="1">
            <a:off x="11160165" y="3555001"/>
            <a:ext cx="45719" cy="47224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2EC652A6-C8D2-10D4-87C1-A04CC582CA9A}"/>
              </a:ext>
            </a:extLst>
          </p:cNvPr>
          <p:cNvSpPr/>
          <p:nvPr/>
        </p:nvSpPr>
        <p:spPr>
          <a:xfrm>
            <a:off x="11064141" y="4093336"/>
            <a:ext cx="237765" cy="520182"/>
          </a:xfrm>
          <a:prstGeom prst="rect">
            <a:avLst/>
          </a:prstGeom>
          <a:solidFill>
            <a:srgbClr val="F65B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3DB797A7-ABCA-A512-E290-FDD6577F2064}"/>
              </a:ext>
            </a:extLst>
          </p:cNvPr>
          <p:cNvSpPr/>
          <p:nvPr/>
        </p:nvSpPr>
        <p:spPr>
          <a:xfrm rot="5400000">
            <a:off x="1611480" y="2321693"/>
            <a:ext cx="258500" cy="64191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5DDDF371-8037-4617-35E8-01683D4367CB}"/>
              </a:ext>
            </a:extLst>
          </p:cNvPr>
          <p:cNvSpPr txBox="1"/>
          <p:nvPr/>
        </p:nvSpPr>
        <p:spPr>
          <a:xfrm>
            <a:off x="1265244" y="308718"/>
            <a:ext cx="95828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400" dirty="0">
                <a:solidFill>
                  <a:srgbClr val="F65B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 </a:t>
            </a:r>
            <a:r>
              <a:rPr lang="es-ES" sz="4400" dirty="0">
                <a:solidFill>
                  <a:srgbClr val="F65B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reducir el contacto con el entorno virtual</a:t>
            </a:r>
            <a:endParaRPr lang="pt-BR" sz="4400" dirty="0">
              <a:solidFill>
                <a:srgbClr val="F65B3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pic>
        <p:nvPicPr>
          <p:cNvPr id="10" name="Imagem 9" descr="Texto&#10;&#10;O conteúdo gerado por IA pode estar incorreto.">
            <a:extLst>
              <a:ext uri="{FF2B5EF4-FFF2-40B4-BE49-F238E27FC236}">
                <a16:creationId xmlns:a16="http://schemas.microsoft.com/office/drawing/2014/main" id="{C5CB7216-4CB5-1CFB-B3F3-4B16FA5C9C9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363794" y="618981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551350"/>
      </p:ext>
    </p:extLst>
  </p:cSld>
  <p:clrMapOvr>
    <a:masterClrMapping/>
  </p:clrMapOvr>
  <p:transition spd="slow"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757FE6-EB21-60D7-4E5F-0DC0B0AB6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Celular em cima da mesa&#10;&#10;O conteúdo gerado por IA pode estar incorreto.">
            <a:extLst>
              <a:ext uri="{FF2B5EF4-FFF2-40B4-BE49-F238E27FC236}">
                <a16:creationId xmlns:a16="http://schemas.microsoft.com/office/drawing/2014/main" id="{31C4113A-7DB9-F61E-9B56-2B089D17BA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m 12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6EC21606-314C-8525-D1D6-082A4AB1492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F2E0113-932F-88AF-E304-8540D3C1AA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4515" y="2471878"/>
            <a:ext cx="6712260" cy="2387600"/>
          </a:xfrm>
        </p:spPr>
        <p:txBody>
          <a:bodyPr>
            <a:noAutofit/>
          </a:bodyPr>
          <a:lstStyle/>
          <a:p>
            <a:pPr algn="l">
              <a:lnSpc>
                <a:spcPct val="130000"/>
              </a:lnSpc>
            </a:pPr>
            <a:r>
              <a:rPr lang="pt-BR" sz="2800" dirty="0">
                <a:latin typeface="Abrade Black" panose="00000900000000000000" pitchFamily="2" charset="0"/>
              </a:rPr>
              <a:t>ante problemas emocionales.</a:t>
            </a:r>
            <a:br>
              <a:rPr lang="pt-BR" sz="2800" dirty="0">
                <a:latin typeface="Abrade Black" panose="00000900000000000000" pitchFamily="2" charset="0"/>
              </a:rPr>
            </a:br>
            <a:r>
              <a:rPr lang="es-ES" sz="2800" dirty="0">
                <a:latin typeface="Abrade Med" panose="00000500000000000000" pitchFamily="2" charset="0"/>
              </a:rPr>
              <a:t>“Si estás enfermo emocionalmente, intenta eliminar por completo el celular e Internet por un período, hasta que presentes una mejoría”. </a:t>
            </a:r>
            <a:endParaRPr lang="pt-BR" sz="2800" dirty="0">
              <a:latin typeface="Abrade Med" panose="000005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0A63A9AE-3085-1EAA-B0EB-D0036C161D40}"/>
              </a:ext>
            </a:extLst>
          </p:cNvPr>
          <p:cNvSpPr txBox="1"/>
          <p:nvPr/>
        </p:nvSpPr>
        <p:spPr>
          <a:xfrm>
            <a:off x="614515" y="1530394"/>
            <a:ext cx="813619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400" dirty="0">
                <a:solidFill>
                  <a:srgbClr val="4E2C50"/>
                </a:solidFill>
                <a:latin typeface="Bebas Neue" panose="020B0606020202050201" pitchFamily="34" charset="0"/>
              </a:rPr>
              <a:t>necesidad de mantenerse offline </a:t>
            </a:r>
            <a:endParaRPr lang="pt-BR" sz="4400" dirty="0">
              <a:solidFill>
                <a:srgbClr val="4E2C50"/>
              </a:solidFill>
              <a:latin typeface="Bebas Neue" panose="020B0606020202050201" pitchFamily="34" charset="0"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34AE1207-D86C-BE7D-5294-5CD29D2E64B0}"/>
              </a:ext>
            </a:extLst>
          </p:cNvPr>
          <p:cNvSpPr/>
          <p:nvPr/>
        </p:nvSpPr>
        <p:spPr>
          <a:xfrm rot="5400000">
            <a:off x="6789866" y="-108583"/>
            <a:ext cx="45719" cy="25001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F66FE2D7-0667-DD0B-5B5F-61A92ADE3600}"/>
              </a:ext>
            </a:extLst>
          </p:cNvPr>
          <p:cNvSpPr/>
          <p:nvPr/>
        </p:nvSpPr>
        <p:spPr>
          <a:xfrm rot="5400000" flipH="1">
            <a:off x="2326956" y="2766309"/>
            <a:ext cx="45719" cy="472247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4A36B90A-0112-E826-B140-B4CA8D8573FC}"/>
              </a:ext>
            </a:extLst>
          </p:cNvPr>
          <p:cNvSpPr/>
          <p:nvPr/>
        </p:nvSpPr>
        <p:spPr>
          <a:xfrm rot="5400000">
            <a:off x="3788314" y="4890313"/>
            <a:ext cx="237765" cy="520182"/>
          </a:xfrm>
          <a:prstGeom prst="rect">
            <a:avLst/>
          </a:prstGeom>
          <a:solidFill>
            <a:srgbClr val="F65B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C86804D1-5388-F9B4-346D-830A4CDEA31F}"/>
              </a:ext>
            </a:extLst>
          </p:cNvPr>
          <p:cNvSpPr/>
          <p:nvPr/>
        </p:nvSpPr>
        <p:spPr>
          <a:xfrm rot="5400000">
            <a:off x="6287707" y="797666"/>
            <a:ext cx="258500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1DD4DC8C-87B4-B3BF-E5A9-2763CE8D3AFA}"/>
              </a:ext>
            </a:extLst>
          </p:cNvPr>
          <p:cNvSpPr txBox="1"/>
          <p:nvPr/>
        </p:nvSpPr>
        <p:spPr>
          <a:xfrm>
            <a:off x="641914" y="5347623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b="1" i="1" dirty="0">
                <a:latin typeface="Abrade Med" panose="00000500000000000000" pitchFamily="2" charset="0"/>
              </a:rPr>
              <a:t>Salete Rios, La trampa digital, p. 143.</a:t>
            </a:r>
            <a:endParaRPr lang="pt-BR" sz="2000" b="1" i="1" dirty="0"/>
          </a:p>
        </p:txBody>
      </p:sp>
      <p:pic>
        <p:nvPicPr>
          <p:cNvPr id="4" name="Imagem 3" descr="Texto&#10;&#10;O conteúdo gerado por IA pode estar incorreto.">
            <a:extLst>
              <a:ext uri="{FF2B5EF4-FFF2-40B4-BE49-F238E27FC236}">
                <a16:creationId xmlns:a16="http://schemas.microsoft.com/office/drawing/2014/main" id="{C4D32D35-EF92-4D52-5C84-7074240723E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939035"/>
      </p:ext>
    </p:extLst>
  </p:cSld>
  <p:clrMapOvr>
    <a:masterClrMapping/>
  </p:clrMapOvr>
  <p:transition spd="slow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enino deitado na cama&#10;&#10;O conteúdo gerado por IA pode estar incorreto.">
            <a:extLst>
              <a:ext uri="{FF2B5EF4-FFF2-40B4-BE49-F238E27FC236}">
                <a16:creationId xmlns:a16="http://schemas.microsoft.com/office/drawing/2014/main" id="{1B9D087A-F48A-3F32-29A9-919896E9F4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m 6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20632418-AD42-D92F-6065-B7A01FDA5E8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EF4C72C-EB09-1126-C74F-12057667DB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84956" y="2975054"/>
            <a:ext cx="6715432" cy="1297705"/>
          </a:xfrm>
        </p:spPr>
        <p:txBody>
          <a:bodyPr>
            <a:normAutofit/>
          </a:bodyPr>
          <a:lstStyle/>
          <a:p>
            <a:r>
              <a:rPr lang="pt-BR" sz="4800" dirty="0">
                <a:solidFill>
                  <a:schemeClr val="bg1"/>
                </a:solidFill>
                <a:latin typeface="Bebas Neue" panose="020B0606020202050201" pitchFamily="34" charset="0"/>
              </a:rPr>
              <a:t>  de </a:t>
            </a:r>
            <a:r>
              <a:rPr lang="pt-BR" sz="4800" dirty="0" err="1">
                <a:solidFill>
                  <a:schemeClr val="bg1"/>
                </a:solidFill>
                <a:latin typeface="Bebas Neue" panose="020B0606020202050201" pitchFamily="34" charset="0"/>
              </a:rPr>
              <a:t>la</a:t>
            </a:r>
            <a:r>
              <a:rPr lang="pt-BR" sz="4800" dirty="0">
                <a:solidFill>
                  <a:schemeClr val="bg1"/>
                </a:solidFill>
                <a:latin typeface="Bebas Neue" panose="020B0606020202050201" pitchFamily="34" charset="0"/>
              </a:rPr>
              <a:t> </a:t>
            </a:r>
            <a:r>
              <a:rPr lang="pt-BR" sz="8000" dirty="0">
                <a:solidFill>
                  <a:schemeClr val="bg1"/>
                </a:solidFill>
                <a:latin typeface="Bebas Neue" panose="020B0606020202050201" pitchFamily="34" charset="0"/>
              </a:rPr>
              <a:t>HIPERCONEXIÓN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8CA1A108-F363-59C3-974C-1091AF77D0E7}"/>
              </a:ext>
            </a:extLst>
          </p:cNvPr>
          <p:cNvSpPr txBox="1"/>
          <p:nvPr/>
        </p:nvSpPr>
        <p:spPr>
          <a:xfrm>
            <a:off x="4463845" y="1452044"/>
            <a:ext cx="7317738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500" dirty="0">
                <a:solidFill>
                  <a:srgbClr val="DFA326"/>
                </a:solidFill>
                <a:latin typeface="Bebas Neue" panose="020B0606020202050201" pitchFamily="34" charset="0"/>
              </a:rPr>
              <a:t>ENFERMEDADES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1144FCEE-B053-B5B6-E758-4C22FF0E79A9}"/>
              </a:ext>
            </a:extLst>
          </p:cNvPr>
          <p:cNvSpPr/>
          <p:nvPr/>
        </p:nvSpPr>
        <p:spPr>
          <a:xfrm>
            <a:off x="714689" y="0"/>
            <a:ext cx="45719" cy="25001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E201D79A-A7D3-0053-25CC-1275E014A635}"/>
              </a:ext>
            </a:extLst>
          </p:cNvPr>
          <p:cNvSpPr/>
          <p:nvPr/>
        </p:nvSpPr>
        <p:spPr>
          <a:xfrm rot="10800000">
            <a:off x="631158" y="1974978"/>
            <a:ext cx="258500" cy="641913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71AD0E20-DDA0-838B-4D10-1B33CF3CCE73}"/>
              </a:ext>
            </a:extLst>
          </p:cNvPr>
          <p:cNvSpPr/>
          <p:nvPr/>
        </p:nvSpPr>
        <p:spPr>
          <a:xfrm rot="5400000" flipH="1">
            <a:off x="10681048" y="2025427"/>
            <a:ext cx="45719" cy="472247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66CC28D0-5D41-5C80-0AC8-FC1B974CBA11}"/>
              </a:ext>
            </a:extLst>
          </p:cNvPr>
          <p:cNvSpPr/>
          <p:nvPr/>
        </p:nvSpPr>
        <p:spPr>
          <a:xfrm rot="16200000">
            <a:off x="9063823" y="4149430"/>
            <a:ext cx="237765" cy="520182"/>
          </a:xfrm>
          <a:prstGeom prst="rect">
            <a:avLst/>
          </a:prstGeom>
          <a:solidFill>
            <a:srgbClr val="4E2C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A0F2D769-EF2C-A9A0-86EE-1DDFB777B6E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441414"/>
      </p:ext>
    </p:extLst>
  </p:cSld>
  <p:clrMapOvr>
    <a:masterClrMapping/>
  </p:clrMapOvr>
  <p:transition spd="slow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7B1A1-755B-94EC-7BF5-A0DE742D6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ulher com os braços abertos&#10;&#10;O conteúdo gerado por IA pode estar incorreto.">
            <a:extLst>
              <a:ext uri="{FF2B5EF4-FFF2-40B4-BE49-F238E27FC236}">
                <a16:creationId xmlns:a16="http://schemas.microsoft.com/office/drawing/2014/main" id="{6C0BE6D3-A90B-74E9-8468-50AB71E512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m 9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6DEDF4A7-DFA3-ACDF-E120-FC828D01187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15E8E52-B1A5-A0E9-CE31-4B422ABCBD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16826" y="1871407"/>
            <a:ext cx="7708491" cy="2387600"/>
          </a:xfrm>
        </p:spPr>
        <p:txBody>
          <a:bodyPr>
            <a:noAutofit/>
          </a:bodyPr>
          <a:lstStyle/>
          <a:p>
            <a:pPr algn="r">
              <a:lnSpc>
                <a:spcPct val="130000"/>
              </a:lnSpc>
            </a:pPr>
            <a:r>
              <a:rPr lang="es-ES" sz="2800" dirty="0">
                <a:solidFill>
                  <a:srgbClr val="4E2C50"/>
                </a:solidFill>
                <a:latin typeface="Abrade Black" panose="00000900000000000000" pitchFamily="2" charset="0"/>
              </a:rPr>
              <a:t>Un estilo de alimentación saludable, la práctica rutinaria de ejercicio físico</a:t>
            </a:r>
            <a:br>
              <a:rPr lang="es-ES" sz="2800" dirty="0">
                <a:solidFill>
                  <a:srgbClr val="4E2C50"/>
                </a:solidFill>
                <a:latin typeface="Abrade Black" panose="00000900000000000000" pitchFamily="2" charset="0"/>
              </a:rPr>
            </a:br>
            <a:r>
              <a:rPr lang="es-ES" sz="2800" dirty="0">
                <a:solidFill>
                  <a:srgbClr val="4E2C50"/>
                </a:solidFill>
                <a:latin typeface="Abrade Black" panose="00000900000000000000" pitchFamily="2" charset="0"/>
              </a:rPr>
              <a:t>y la regulación de las horas de sueño </a:t>
            </a:r>
            <a:br>
              <a:rPr lang="es-ES" sz="2800" dirty="0">
                <a:solidFill>
                  <a:srgbClr val="4E2C50"/>
                </a:solidFill>
                <a:latin typeface="Abrade Black" panose="00000900000000000000" pitchFamily="2" charset="0"/>
              </a:rPr>
            </a:br>
            <a:r>
              <a:rPr lang="es-ES" sz="2800" dirty="0">
                <a:solidFill>
                  <a:srgbClr val="4E2C50"/>
                </a:solidFill>
                <a:latin typeface="Abrade Med" panose="00000500000000000000" pitchFamily="2" charset="0"/>
              </a:rPr>
              <a:t>son fundamentales para el proceso de liberación de la dependencia digital</a:t>
            </a:r>
            <a:endParaRPr lang="pt-BR" sz="2800" dirty="0">
              <a:latin typeface="Abrade Med" panose="00000500000000000000" pitchFamily="2" charset="0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6CAAB33C-C51B-AB21-4A6D-7E11C2B7167C}"/>
              </a:ext>
            </a:extLst>
          </p:cNvPr>
          <p:cNvSpPr/>
          <p:nvPr/>
        </p:nvSpPr>
        <p:spPr>
          <a:xfrm rot="5400000">
            <a:off x="5144032" y="-29173"/>
            <a:ext cx="45719" cy="25001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34DDBF4A-2751-BB25-BD43-775CD83E0E65}"/>
              </a:ext>
            </a:extLst>
          </p:cNvPr>
          <p:cNvSpPr/>
          <p:nvPr/>
        </p:nvSpPr>
        <p:spPr>
          <a:xfrm rot="5400000" flipH="1">
            <a:off x="9942943" y="2470647"/>
            <a:ext cx="45719" cy="472247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0D56ABDD-54C8-3E60-3F56-E2EC0DC5C931}"/>
              </a:ext>
            </a:extLst>
          </p:cNvPr>
          <p:cNvSpPr/>
          <p:nvPr/>
        </p:nvSpPr>
        <p:spPr>
          <a:xfrm rot="10800000">
            <a:off x="8059218" y="4615306"/>
            <a:ext cx="237765" cy="52018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4B7E1E7B-1FFB-FD95-1CD7-6183D5F44755}"/>
              </a:ext>
            </a:extLst>
          </p:cNvPr>
          <p:cNvSpPr/>
          <p:nvPr/>
        </p:nvSpPr>
        <p:spPr>
          <a:xfrm rot="5400000">
            <a:off x="5645793" y="922796"/>
            <a:ext cx="258500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 descr="Texto&#10;&#10;O conteúdo gerado por IA pode estar incorreto.">
            <a:extLst>
              <a:ext uri="{FF2B5EF4-FFF2-40B4-BE49-F238E27FC236}">
                <a16:creationId xmlns:a16="http://schemas.microsoft.com/office/drawing/2014/main" id="{F749E625-C737-8D16-C371-5DB52C3171A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262525" y="251129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937076"/>
      </p:ext>
    </p:extLst>
  </p:cSld>
  <p:clrMapOvr>
    <a:masterClrMapping/>
  </p:clrMapOvr>
  <p:transition spd="slow"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088D15-75DE-ED82-AD60-CF02A1FD8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Homem sentado com a mão&#10;&#10;O conteúdo gerado por IA pode estar incorreto.">
            <a:extLst>
              <a:ext uri="{FF2B5EF4-FFF2-40B4-BE49-F238E27FC236}">
                <a16:creationId xmlns:a16="http://schemas.microsoft.com/office/drawing/2014/main" id="{1CE25FF2-DDF5-9BA7-EC43-4F4D6ED813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m 9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15976F54-B1CD-16BD-7C1B-D61B225961A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5D61A79-43B0-368E-2AE8-2A0B354496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43716" y="3621462"/>
            <a:ext cx="5922066" cy="2387600"/>
          </a:xfrm>
        </p:spPr>
        <p:txBody>
          <a:bodyPr>
            <a:noAutofit/>
          </a:bodyPr>
          <a:lstStyle/>
          <a:p>
            <a:pPr algn="r">
              <a:lnSpc>
                <a:spcPct val="130000"/>
              </a:lnSpc>
            </a:pPr>
            <a:r>
              <a:rPr lang="es-ES" sz="2700" dirty="0">
                <a:solidFill>
                  <a:schemeClr val="bg1"/>
                </a:solidFill>
                <a:latin typeface="Abrade Med"/>
              </a:rPr>
              <a:t>A través de la oración y el estudio de la Biblia, y el contacto con la naturaleza son factores determinantes para el </a:t>
            </a:r>
            <a:br>
              <a:rPr lang="es-ES" sz="2700" dirty="0">
                <a:latin typeface="Abrade Med" panose="00000500000000000000" pitchFamily="2" charset="0"/>
              </a:rPr>
            </a:br>
            <a:r>
              <a:rPr lang="es-ES" sz="2700" dirty="0">
                <a:solidFill>
                  <a:schemeClr val="bg1"/>
                </a:solidFill>
                <a:latin typeface="Abrade Med"/>
              </a:rPr>
              <a:t>reequilibrio de las emociones </a:t>
            </a:r>
            <a:br>
              <a:rPr lang="es-ES" sz="2700" dirty="0">
                <a:latin typeface="Abrade Med" panose="00000500000000000000" pitchFamily="2" charset="0"/>
              </a:rPr>
            </a:br>
            <a:r>
              <a:rPr lang="es-ES" sz="2700" dirty="0">
                <a:solidFill>
                  <a:schemeClr val="bg1"/>
                </a:solidFill>
                <a:latin typeface="Abrade Med"/>
              </a:rPr>
              <a:t>y la superación de la </a:t>
            </a:r>
            <a:br>
              <a:rPr lang="es-ES" sz="2700" dirty="0">
                <a:latin typeface="Abrade Med" panose="00000500000000000000" pitchFamily="2" charset="0"/>
              </a:rPr>
            </a:br>
            <a:r>
              <a:rPr lang="es-ES" sz="2700" dirty="0">
                <a:solidFill>
                  <a:schemeClr val="bg1"/>
                </a:solidFill>
                <a:latin typeface="Abrade Med"/>
              </a:rPr>
              <a:t>adicción a la pantalla</a:t>
            </a:r>
            <a:r>
              <a:rPr lang="pt-BR" sz="2700" dirty="0">
                <a:solidFill>
                  <a:schemeClr val="bg1"/>
                </a:solidFill>
                <a:latin typeface="Abrade Med"/>
              </a:rPr>
              <a:t>.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46AE4E80-4C0A-75E5-E3B6-00ED6C2AD171}"/>
              </a:ext>
            </a:extLst>
          </p:cNvPr>
          <p:cNvSpPr txBox="1"/>
          <p:nvPr/>
        </p:nvSpPr>
        <p:spPr>
          <a:xfrm>
            <a:off x="3414840" y="1450233"/>
            <a:ext cx="815094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sz="5400" dirty="0" err="1">
                <a:solidFill>
                  <a:srgbClr val="DFA326"/>
                </a:solidFill>
                <a:latin typeface="Bebas Neue" panose="020B0606020202050201" pitchFamily="34" charset="0"/>
              </a:rPr>
              <a:t>la</a:t>
            </a:r>
            <a:r>
              <a:rPr lang="pt-BR" sz="5400" dirty="0">
                <a:solidFill>
                  <a:srgbClr val="DFA326"/>
                </a:solidFill>
                <a:latin typeface="Bebas Neue" panose="020B0606020202050201" pitchFamily="34" charset="0"/>
              </a:rPr>
              <a:t> </a:t>
            </a:r>
            <a:r>
              <a:rPr lang="pt-BR" sz="5400" dirty="0" err="1">
                <a:solidFill>
                  <a:srgbClr val="DFA326"/>
                </a:solidFill>
                <a:latin typeface="Bebas Neue" panose="020B0606020202050201" pitchFamily="34" charset="0"/>
              </a:rPr>
              <a:t>relación</a:t>
            </a:r>
            <a:r>
              <a:rPr lang="pt-BR" sz="5400" dirty="0">
                <a:solidFill>
                  <a:srgbClr val="DFA326"/>
                </a:solidFill>
                <a:latin typeface="Bebas Neue" panose="020B0606020202050201" pitchFamily="34" charset="0"/>
              </a:rPr>
              <a:t> </a:t>
            </a:r>
            <a:r>
              <a:rPr lang="pt-BR" sz="5400" dirty="0" err="1">
                <a:solidFill>
                  <a:srgbClr val="DFA326"/>
                </a:solidFill>
                <a:latin typeface="Bebas Neue" panose="020B0606020202050201" pitchFamily="34" charset="0"/>
              </a:rPr>
              <a:t>con</a:t>
            </a:r>
            <a:r>
              <a:rPr lang="pt-BR" sz="5400" dirty="0">
                <a:solidFill>
                  <a:srgbClr val="DFA326"/>
                </a:solidFill>
                <a:latin typeface="Bebas Neue" panose="020B0606020202050201" pitchFamily="34" charset="0"/>
              </a:rPr>
              <a:t> Dios,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A57BBD2A-3140-5AFF-9F39-A10268E2CE30}"/>
              </a:ext>
            </a:extLst>
          </p:cNvPr>
          <p:cNvSpPr/>
          <p:nvPr/>
        </p:nvSpPr>
        <p:spPr>
          <a:xfrm rot="5400000" flipH="1">
            <a:off x="6711885" y="4696998"/>
            <a:ext cx="45719" cy="22166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88D1F98F-16A1-E976-DB5D-E2D6367A823B}"/>
              </a:ext>
            </a:extLst>
          </p:cNvPr>
          <p:cNvSpPr/>
          <p:nvPr/>
        </p:nvSpPr>
        <p:spPr>
          <a:xfrm rot="5400000" flipH="1">
            <a:off x="9334067" y="-1308542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E9E46A20-C8CA-9321-F333-4BF4060A2E83}"/>
              </a:ext>
            </a:extLst>
          </p:cNvPr>
          <p:cNvSpPr/>
          <p:nvPr/>
        </p:nvSpPr>
        <p:spPr>
          <a:xfrm rot="10800000">
            <a:off x="7605288" y="715539"/>
            <a:ext cx="237765" cy="52018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CCEFFD23-F016-FDF8-1C37-B828C9BB271A}"/>
              </a:ext>
            </a:extLst>
          </p:cNvPr>
          <p:cNvSpPr/>
          <p:nvPr/>
        </p:nvSpPr>
        <p:spPr>
          <a:xfrm rot="5400000">
            <a:off x="6985324" y="5507210"/>
            <a:ext cx="258500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2" name="Imagem 11" descr="Texto&#10;&#10;O conteúdo gerado por IA pode estar incorreto.">
            <a:extLst>
              <a:ext uri="{FF2B5EF4-FFF2-40B4-BE49-F238E27FC236}">
                <a16:creationId xmlns:a16="http://schemas.microsoft.com/office/drawing/2014/main" id="{6056F96C-D08C-4BCA-7042-7E680063E0C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262525" y="251129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769478"/>
      </p:ext>
    </p:extLst>
  </p:cSld>
  <p:clrMapOvr>
    <a:masterClrMapping/>
  </p:clrMapOvr>
  <p:transition spd="slow"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86FB11-ACBC-A87E-E61F-C0392656A7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esporte aquático, ao ar livre, natação, raquete&#10;&#10;O conteúdo gerado por IA pode estar incorreto.">
            <a:extLst>
              <a:ext uri="{FF2B5EF4-FFF2-40B4-BE49-F238E27FC236}">
                <a16:creationId xmlns:a16="http://schemas.microsoft.com/office/drawing/2014/main" id="{862412F9-EDC1-5C1B-B816-ED42B17FEA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m 10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6EF3F1DB-DAF7-46F6-ABFB-1F8E36719E3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3AA7B56-789B-A400-66DA-DDC318961B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62834" y="1991713"/>
            <a:ext cx="6483781" cy="1081395"/>
          </a:xfrm>
        </p:spPr>
        <p:txBody>
          <a:bodyPr>
            <a:noAutofit/>
          </a:bodyPr>
          <a:lstStyle/>
          <a:p>
            <a:r>
              <a:rPr lang="pt-BR" sz="4400" dirty="0" err="1">
                <a:solidFill>
                  <a:schemeClr val="bg1"/>
                </a:solidFill>
                <a:latin typeface="Abrade SemBd"/>
              </a:rPr>
              <a:t>Conectarse</a:t>
            </a:r>
            <a:r>
              <a:rPr lang="pt-BR" sz="4400" dirty="0">
                <a:solidFill>
                  <a:schemeClr val="bg1"/>
                </a:solidFill>
                <a:latin typeface="Abrade SemBd"/>
              </a:rPr>
              <a:t> </a:t>
            </a:r>
            <a:r>
              <a:rPr lang="pt-BR" sz="4400" dirty="0" err="1">
                <a:solidFill>
                  <a:schemeClr val="bg1"/>
                </a:solidFill>
                <a:latin typeface="Abrade SemBd"/>
              </a:rPr>
              <a:t>con</a:t>
            </a:r>
            <a:r>
              <a:rPr lang="pt-BR" sz="4400" dirty="0">
                <a:solidFill>
                  <a:schemeClr val="bg1"/>
                </a:solidFill>
                <a:latin typeface="Abrade SemBd"/>
              </a:rPr>
              <a:t> </a:t>
            </a:r>
            <a:r>
              <a:rPr lang="pt-BR" sz="4400" dirty="0" err="1">
                <a:solidFill>
                  <a:schemeClr val="bg1"/>
                </a:solidFill>
                <a:latin typeface="Abrade SemBd"/>
              </a:rPr>
              <a:t>lo</a:t>
            </a:r>
            <a:r>
              <a:rPr lang="pt-BR" sz="4400" dirty="0">
                <a:solidFill>
                  <a:schemeClr val="bg1"/>
                </a:solidFill>
                <a:latin typeface="Abrade SemBd"/>
              </a:rPr>
              <a:t> que</a:t>
            </a:r>
            <a:br>
              <a:rPr lang="pt-BR" sz="4400" dirty="0">
                <a:latin typeface="Abrade SemBd" panose="00000600000000000000" pitchFamily="2" charset="0"/>
              </a:rPr>
            </a:br>
            <a:endParaRPr lang="pt-BR" sz="4400" dirty="0">
              <a:solidFill>
                <a:schemeClr val="bg1"/>
              </a:solidFill>
              <a:latin typeface="Abrade SemBd" panose="000006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7C9CD9F5-686A-D73B-C02A-67DAD63860CE}"/>
              </a:ext>
            </a:extLst>
          </p:cNvPr>
          <p:cNvSpPr txBox="1"/>
          <p:nvPr/>
        </p:nvSpPr>
        <p:spPr>
          <a:xfrm>
            <a:off x="4467734" y="2532411"/>
            <a:ext cx="6931740" cy="30123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11500" dirty="0">
                <a:solidFill>
                  <a:srgbClr val="DFA326"/>
                </a:solidFill>
                <a:latin typeface="Bebas Neue" panose="020B0606020202050201" pitchFamily="34" charset="0"/>
              </a:rPr>
              <a:t>realmente importa.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AE2E085C-8636-4BAB-F0BD-7D239123F9A1}"/>
              </a:ext>
            </a:extLst>
          </p:cNvPr>
          <p:cNvSpPr/>
          <p:nvPr/>
        </p:nvSpPr>
        <p:spPr>
          <a:xfrm rot="5400000">
            <a:off x="5918920" y="240516"/>
            <a:ext cx="45719" cy="25001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AE195CA5-97AA-6BC2-8A39-F32CD953D010}"/>
              </a:ext>
            </a:extLst>
          </p:cNvPr>
          <p:cNvSpPr/>
          <p:nvPr/>
        </p:nvSpPr>
        <p:spPr>
          <a:xfrm rot="5400000">
            <a:off x="9321142" y="4130227"/>
            <a:ext cx="45719" cy="314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A1ADF7F8-B496-C230-DA11-504D5C89E084}"/>
              </a:ext>
            </a:extLst>
          </p:cNvPr>
          <p:cNvSpPr/>
          <p:nvPr/>
        </p:nvSpPr>
        <p:spPr>
          <a:xfrm>
            <a:off x="10101278" y="5421114"/>
            <a:ext cx="237765" cy="520182"/>
          </a:xfrm>
          <a:prstGeom prst="rect">
            <a:avLst/>
          </a:prstGeom>
          <a:solidFill>
            <a:srgbClr val="F65B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14E3AEAF-12B1-7749-C281-FD2B94D9F17F}"/>
              </a:ext>
            </a:extLst>
          </p:cNvPr>
          <p:cNvSpPr/>
          <p:nvPr/>
        </p:nvSpPr>
        <p:spPr>
          <a:xfrm rot="5400000">
            <a:off x="5620256" y="1184860"/>
            <a:ext cx="258500" cy="64191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2" name="Imagem 11" descr="Texto&#10;&#10;O conteúdo gerado por IA pode estar incorreto.">
            <a:extLst>
              <a:ext uri="{FF2B5EF4-FFF2-40B4-BE49-F238E27FC236}">
                <a16:creationId xmlns:a16="http://schemas.microsoft.com/office/drawing/2014/main" id="{45D9DFF6-7A9F-8EFE-56F0-4DFD55FB9DB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262525" y="251129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664894"/>
      </p:ext>
    </p:extLst>
  </p:cSld>
  <p:clrMapOvr>
    <a:masterClrMapping/>
  </p:clrMapOvr>
  <p:transition spd="slow"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C44A2-C2F0-C0C0-172A-8D318329F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AB744028-1D89-34E8-FA13-120A2AC053C8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-3" y="-3"/>
            <a:ext cx="12192000" cy="6858001"/>
          </a:xfrm>
          <a:prstGeom prst="rect">
            <a:avLst/>
          </a:prstGeom>
        </p:spPr>
      </p:pic>
      <p:pic>
        <p:nvPicPr>
          <p:cNvPr id="4" name="Imagem 3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A6AA511D-54E5-FC7F-BF68-AC260A2AC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186139BE-3FD2-EF46-0804-40D65541F22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" y="-6"/>
            <a:ext cx="12192000" cy="6858000"/>
          </a:xfrm>
          <a:prstGeom prst="rect">
            <a:avLst/>
          </a:prstGeom>
        </p:spPr>
      </p:pic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C34668D4-2704-4FD1-ED26-B8A1142055A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802" t="23512" r="13585" b="48186"/>
          <a:stretch/>
        </p:blipFill>
        <p:spPr>
          <a:xfrm>
            <a:off x="1242796" y="2014070"/>
            <a:ext cx="4375683" cy="2273450"/>
          </a:xfrm>
          <a:prstGeom prst="rect">
            <a:avLst/>
          </a:prstGeom>
        </p:spPr>
      </p:pic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8CD980D6-AA4E-AC6E-3494-D043577E5F6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7661" t="22653" r="38888" b="71326"/>
          <a:stretch/>
        </p:blipFill>
        <p:spPr>
          <a:xfrm>
            <a:off x="1475890" y="4108083"/>
            <a:ext cx="2298645" cy="412955"/>
          </a:xfrm>
          <a:prstGeom prst="rect">
            <a:avLst/>
          </a:prstGeom>
        </p:spPr>
      </p:pic>
      <p:pic>
        <p:nvPicPr>
          <p:cNvPr id="5" name="Imagem 4" descr="Logotipo, Ícone&#10;&#10;O conteúdo gerado por IA pode estar incorreto.">
            <a:extLst>
              <a:ext uri="{FF2B5EF4-FFF2-40B4-BE49-F238E27FC236}">
                <a16:creationId xmlns:a16="http://schemas.microsoft.com/office/drawing/2014/main" id="{173EDD5D-69DC-2BE4-A4C8-7C15CD635C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0898" y="5936226"/>
            <a:ext cx="538316" cy="5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40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384EE-3722-2BAC-CBD4-76C2BFC46D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Mulher com celular na mão&#10;&#10;O conteúdo gerado por IA pode estar incorreto.">
            <a:extLst>
              <a:ext uri="{FF2B5EF4-FFF2-40B4-BE49-F238E27FC236}">
                <a16:creationId xmlns:a16="http://schemas.microsoft.com/office/drawing/2014/main" id="{6F5C3D98-AC18-1E90-9A39-675DC89D0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Imagem 17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DAC7ED43-B20F-47F0-86D1-FC4785B176F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A643ADD6-FE76-E264-4AAC-63A82B5A90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4007" y="3635004"/>
            <a:ext cx="5919513" cy="1708595"/>
          </a:xfrm>
        </p:spPr>
        <p:txBody>
          <a:bodyPr>
            <a:noAutofit/>
          </a:bodyPr>
          <a:lstStyle/>
          <a:p>
            <a:pPr algn="l">
              <a:lnSpc>
                <a:spcPct val="130000"/>
              </a:lnSpc>
            </a:pPr>
            <a:r>
              <a:rPr lang="es-ES" sz="3200" dirty="0">
                <a:solidFill>
                  <a:srgbClr val="4E2C50"/>
                </a:solidFill>
                <a:latin typeface="Abrade Med"/>
              </a:rPr>
              <a:t>¿A quién le ha gustado o no, tu última publicación? ¿Cómo conseguir nuevos seguidores en las redes sociales?</a:t>
            </a:r>
            <a:endParaRPr lang="pt-BR" sz="3200" dirty="0">
              <a:solidFill>
                <a:srgbClr val="4E2C50"/>
              </a:solidFill>
              <a:latin typeface="Abrade Med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7BAC3634-2F2F-5C9B-DEB5-D8D0A7DA7BB0}"/>
              </a:ext>
            </a:extLst>
          </p:cNvPr>
          <p:cNvSpPr txBox="1"/>
          <p:nvPr/>
        </p:nvSpPr>
        <p:spPr>
          <a:xfrm>
            <a:off x="654007" y="1097081"/>
            <a:ext cx="7988547" cy="194591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s-ES" sz="6600" dirty="0">
                <a:solidFill>
                  <a:srgbClr val="DFA326"/>
                </a:solidFill>
                <a:latin typeface="Bebas Neue"/>
              </a:rPr>
              <a:t>¿Cuántos </a:t>
            </a:r>
            <a:r>
              <a:rPr lang="es-ES" sz="6600" dirty="0" err="1">
                <a:solidFill>
                  <a:srgbClr val="DFA326"/>
                </a:solidFill>
                <a:latin typeface="Bebas Neue"/>
              </a:rPr>
              <a:t>likes</a:t>
            </a:r>
            <a:r>
              <a:rPr lang="es-ES" sz="6600" dirty="0">
                <a:solidFill>
                  <a:srgbClr val="DFA326"/>
                </a:solidFill>
                <a:latin typeface="Bebas Neue"/>
              </a:rPr>
              <a:t> has </a:t>
            </a:r>
          </a:p>
          <a:p>
            <a:pPr>
              <a:lnSpc>
                <a:spcPct val="90000"/>
              </a:lnSpc>
            </a:pPr>
            <a:r>
              <a:rPr lang="es-ES" sz="6600" dirty="0">
                <a:solidFill>
                  <a:srgbClr val="DFA326"/>
                </a:solidFill>
                <a:latin typeface="Bebas Neue" panose="020B0606020202050201" pitchFamily="34" charset="0"/>
              </a:rPr>
              <a:t>recibido hoy?</a:t>
            </a:r>
            <a:endParaRPr lang="pt-BR" sz="6600" dirty="0">
              <a:solidFill>
                <a:srgbClr val="DFA326"/>
              </a:solidFill>
              <a:latin typeface="Bebas Neue" panose="020B0606020202050201" pitchFamily="34" charset="0"/>
            </a:endParaRPr>
          </a:p>
        </p:txBody>
      </p:sp>
      <p:pic>
        <p:nvPicPr>
          <p:cNvPr id="12" name="Picture 3">
            <a:extLst>
              <a:ext uri="{FF2B5EF4-FFF2-40B4-BE49-F238E27FC236}">
                <a16:creationId xmlns:a16="http://schemas.microsoft.com/office/drawing/2014/main" id="{694D5BE5-AE8E-D493-2578-FD664272E63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471078" y="731520"/>
            <a:ext cx="1530626" cy="1248565"/>
          </a:xfrm>
          <a:prstGeom prst="rect">
            <a:avLst/>
          </a:prstGeom>
        </p:spPr>
      </p:pic>
      <p:sp>
        <p:nvSpPr>
          <p:cNvPr id="14" name="Retângulo 13">
            <a:extLst>
              <a:ext uri="{FF2B5EF4-FFF2-40B4-BE49-F238E27FC236}">
                <a16:creationId xmlns:a16="http://schemas.microsoft.com/office/drawing/2014/main" id="{317E60CB-0EBC-2F4A-4FE1-9FE0295E3B12}"/>
              </a:ext>
            </a:extLst>
          </p:cNvPr>
          <p:cNvSpPr/>
          <p:nvPr/>
        </p:nvSpPr>
        <p:spPr>
          <a:xfrm>
            <a:off x="11363024" y="0"/>
            <a:ext cx="45719" cy="25001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11E14547-E06F-D332-1C6A-3C866C5ADC15}"/>
              </a:ext>
            </a:extLst>
          </p:cNvPr>
          <p:cNvSpPr/>
          <p:nvPr/>
        </p:nvSpPr>
        <p:spPr>
          <a:xfrm rot="5400000" flipH="1">
            <a:off x="2338376" y="3312417"/>
            <a:ext cx="45719" cy="472247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9CB60D8D-03DC-59D0-3390-7610AF567735}"/>
              </a:ext>
            </a:extLst>
          </p:cNvPr>
          <p:cNvSpPr/>
          <p:nvPr/>
        </p:nvSpPr>
        <p:spPr>
          <a:xfrm rot="16200000">
            <a:off x="3774385" y="5413560"/>
            <a:ext cx="237765" cy="52018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0EBA0EE2-AEDA-C7D1-28C1-BDEDE607F833}"/>
              </a:ext>
            </a:extLst>
          </p:cNvPr>
          <p:cNvSpPr/>
          <p:nvPr/>
        </p:nvSpPr>
        <p:spPr>
          <a:xfrm rot="10800000">
            <a:off x="11279493" y="1974978"/>
            <a:ext cx="258500" cy="641913"/>
          </a:xfrm>
          <a:prstGeom prst="rect">
            <a:avLst/>
          </a:prstGeom>
          <a:solidFill>
            <a:srgbClr val="DFA3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" name="Imagem 3" descr="Texto&#10;&#10;O conteúdo gerado por IA pode estar incorreto.">
            <a:extLst>
              <a:ext uri="{FF2B5EF4-FFF2-40B4-BE49-F238E27FC236}">
                <a16:creationId xmlns:a16="http://schemas.microsoft.com/office/drawing/2014/main" id="{11770C4F-CE38-EB23-4991-7169CF310E0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97212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DFB2CB-E1EA-39A9-B951-E0F9F0F44D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Homem com os braços abertos&#10;&#10;O conteúdo gerado por IA pode estar incorreto.">
            <a:extLst>
              <a:ext uri="{FF2B5EF4-FFF2-40B4-BE49-F238E27FC236}">
                <a16:creationId xmlns:a16="http://schemas.microsoft.com/office/drawing/2014/main" id="{7AA073E4-6DCE-8EB8-7315-BA3A441984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Imagem 18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0F1CB37A-98C7-ECAE-43D2-5C0C3E165E5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1A11A45-7B66-14BD-AB8A-ACE9325923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8829" y="1523016"/>
            <a:ext cx="6153076" cy="23876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es-ES" sz="3600" b="1" dirty="0">
                <a:latin typeface="Abrade Med" panose="00000500000000000000" pitchFamily="2" charset="0"/>
              </a:rPr>
              <a:t>Preocupaciones como</a:t>
            </a:r>
            <a:br>
              <a:rPr lang="es-ES" sz="3600" b="1" dirty="0">
                <a:latin typeface="Abrade Med" panose="00000500000000000000" pitchFamily="2" charset="0"/>
              </a:rPr>
            </a:br>
            <a:r>
              <a:rPr lang="es-ES" sz="3600" b="1" dirty="0">
                <a:latin typeface="Abrade Med" panose="00000500000000000000" pitchFamily="2" charset="0"/>
              </a:rPr>
              <a:t>estas surgen cada día en las mentes de una generación que ha crecido en el </a:t>
            </a:r>
            <a:endParaRPr lang="pt-BR" sz="3600" b="1" dirty="0">
              <a:latin typeface="Abrade Med" panose="00000500000000000000" pitchFamily="2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D3C5122-1915-0BF3-F6DE-C3DCC9B6E2A7}"/>
              </a:ext>
            </a:extLst>
          </p:cNvPr>
          <p:cNvSpPr txBox="1"/>
          <p:nvPr/>
        </p:nvSpPr>
        <p:spPr>
          <a:xfrm>
            <a:off x="948812" y="3870798"/>
            <a:ext cx="509311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0" dirty="0">
                <a:solidFill>
                  <a:srgbClr val="4E2C50"/>
                </a:solidFill>
                <a:latin typeface="Bebas Neue" panose="020B0606020202050201" pitchFamily="34" charset="0"/>
              </a:rPr>
              <a:t>mundo digital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EA8C092B-65C3-E1E5-5203-5E0770E463CB}"/>
              </a:ext>
            </a:extLst>
          </p:cNvPr>
          <p:cNvSpPr/>
          <p:nvPr/>
        </p:nvSpPr>
        <p:spPr>
          <a:xfrm>
            <a:off x="7089762" y="838587"/>
            <a:ext cx="45719" cy="250013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CC7708C2-48A2-9525-E055-F0CBC6E75C04}"/>
              </a:ext>
            </a:extLst>
          </p:cNvPr>
          <p:cNvSpPr/>
          <p:nvPr/>
        </p:nvSpPr>
        <p:spPr>
          <a:xfrm rot="10800000">
            <a:off x="6983371" y="1290577"/>
            <a:ext cx="258500" cy="64191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BB637295-EB01-3C64-4B2C-5AAE77E6C4B9}"/>
              </a:ext>
            </a:extLst>
          </p:cNvPr>
          <p:cNvSpPr/>
          <p:nvPr/>
        </p:nvSpPr>
        <p:spPr>
          <a:xfrm rot="5400000">
            <a:off x="1803989" y="4170155"/>
            <a:ext cx="45719" cy="250013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3ED8891A-76FE-DC15-90F2-0647B265A057}"/>
              </a:ext>
            </a:extLst>
          </p:cNvPr>
          <p:cNvSpPr/>
          <p:nvPr/>
        </p:nvSpPr>
        <p:spPr>
          <a:xfrm rot="16200000">
            <a:off x="2315977" y="5160128"/>
            <a:ext cx="237765" cy="52018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F169FDC5-C36A-F5B8-06D0-4F0C4EABAEC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511480"/>
      </p:ext>
    </p:extLst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B24F1-BD2F-D99A-DC79-4CD884CE6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Fogos de artifício no céu&#10;&#10;O conteúdo gerado por IA pode estar incorreto.">
            <a:extLst>
              <a:ext uri="{FF2B5EF4-FFF2-40B4-BE49-F238E27FC236}">
                <a16:creationId xmlns:a16="http://schemas.microsoft.com/office/drawing/2014/main" id="{1D13F678-08C8-92ED-2327-70814E66B0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m 9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10D8AD59-0D17-2A02-2F07-74FA2EA63A3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A29C4F2B-D104-E55C-B848-2F017F734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8933" y="1345743"/>
            <a:ext cx="11774130" cy="648775"/>
          </a:xfrm>
        </p:spPr>
        <p:txBody>
          <a:bodyPr>
            <a:noAutofit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Abrade Med" panose="00000500000000000000" pitchFamily="2" charset="0"/>
              </a:rPr>
              <a:t>ha creado oportunidades casi ilimitadas de interacción.</a:t>
            </a:r>
            <a:endParaRPr lang="pt-BR" sz="3600" b="1" dirty="0">
              <a:solidFill>
                <a:schemeClr val="bg1"/>
              </a:solidFill>
              <a:latin typeface="Abrade Me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13AF8B90-07F2-7508-9B8D-657698C4AA4A}"/>
              </a:ext>
            </a:extLst>
          </p:cNvPr>
          <p:cNvSpPr txBox="1"/>
          <p:nvPr/>
        </p:nvSpPr>
        <p:spPr>
          <a:xfrm>
            <a:off x="1853379" y="518341"/>
            <a:ext cx="848523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6000">
                <a:solidFill>
                  <a:srgbClr val="DFA326"/>
                </a:solidFill>
                <a:latin typeface="Bebas Neue" panose="020B0606020202050201" pitchFamily="34" charset="0"/>
              </a:rPr>
              <a:t>La conectividad en tiempo real</a:t>
            </a:r>
            <a:endParaRPr lang="pt-BR" sz="6000" dirty="0">
              <a:solidFill>
                <a:srgbClr val="DFA326"/>
              </a:solidFill>
              <a:latin typeface="Bebas Neue" panose="020B0606020202050201" pitchFamily="34" charset="0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D24CF1B9-80D3-C345-23DC-B21FCDB723EC}"/>
              </a:ext>
            </a:extLst>
          </p:cNvPr>
          <p:cNvSpPr/>
          <p:nvPr/>
        </p:nvSpPr>
        <p:spPr>
          <a:xfrm>
            <a:off x="11478269" y="2713702"/>
            <a:ext cx="45719" cy="25001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4D262FBD-E38B-0E22-67DB-44B3CF82CEE1}"/>
              </a:ext>
            </a:extLst>
          </p:cNvPr>
          <p:cNvSpPr/>
          <p:nvPr/>
        </p:nvSpPr>
        <p:spPr>
          <a:xfrm rot="5400000" flipH="1">
            <a:off x="3285547" y="-163789"/>
            <a:ext cx="45719" cy="472247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B59751C7-4590-4197-2E0A-342EFB44BD91}"/>
              </a:ext>
            </a:extLst>
          </p:cNvPr>
          <p:cNvSpPr/>
          <p:nvPr/>
        </p:nvSpPr>
        <p:spPr>
          <a:xfrm rot="16200000">
            <a:off x="1734497" y="1928323"/>
            <a:ext cx="237765" cy="52018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6D0BE361-78EA-8D22-204D-A85116198388}"/>
              </a:ext>
            </a:extLst>
          </p:cNvPr>
          <p:cNvSpPr/>
          <p:nvPr/>
        </p:nvSpPr>
        <p:spPr>
          <a:xfrm rot="10800000">
            <a:off x="11371879" y="3108043"/>
            <a:ext cx="258500" cy="641913"/>
          </a:xfrm>
          <a:prstGeom prst="rect">
            <a:avLst/>
          </a:prstGeom>
          <a:solidFill>
            <a:srgbClr val="DFA3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Imagem 10" descr="Texto&#10;&#10;O conteúdo gerado por IA pode estar incorreto.">
            <a:extLst>
              <a:ext uri="{FF2B5EF4-FFF2-40B4-BE49-F238E27FC236}">
                <a16:creationId xmlns:a16="http://schemas.microsoft.com/office/drawing/2014/main" id="{EFC2ABFB-8FD3-5A46-FAC3-420EAD146A3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088173" y="6159863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532676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9A530E-8525-6A5D-A0D0-A7C30F2CC4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Menino sentado no chão&#10;&#10;O conteúdo gerado por IA pode estar incorreto.">
            <a:extLst>
              <a:ext uri="{FF2B5EF4-FFF2-40B4-BE49-F238E27FC236}">
                <a16:creationId xmlns:a16="http://schemas.microsoft.com/office/drawing/2014/main" id="{11D3CBCE-04C5-B5D4-E21E-C215E869A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m 9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CB916BC2-F3F7-661D-D348-BF4CAFEEF4E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D922E7-E57F-C58B-1466-6FA0E90563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85288" y="1261690"/>
            <a:ext cx="5510671" cy="2387600"/>
          </a:xfrm>
        </p:spPr>
        <p:txBody>
          <a:bodyPr>
            <a:noAutofit/>
          </a:bodyPr>
          <a:lstStyle/>
          <a:p>
            <a:pPr algn="r">
              <a:lnSpc>
                <a:spcPct val="130000"/>
              </a:lnSpc>
            </a:pPr>
            <a:r>
              <a:rPr lang="es-ES" sz="3600" b="1" dirty="0">
                <a:solidFill>
                  <a:srgbClr val="4E2C50"/>
                </a:solidFill>
                <a:latin typeface="Abrade Med" panose="00000500000000000000" pitchFamily="2" charset="0"/>
              </a:rPr>
              <a:t>El aislamiento, la soledad y los trastornos mentales</a:t>
            </a:r>
            <a:br>
              <a:rPr lang="es-ES" sz="3600" b="1" dirty="0">
                <a:solidFill>
                  <a:srgbClr val="4E2C50"/>
                </a:solidFill>
                <a:latin typeface="Abrade Med" panose="00000500000000000000" pitchFamily="2" charset="0"/>
              </a:rPr>
            </a:br>
            <a:r>
              <a:rPr lang="es-ES" sz="3600" b="1" dirty="0">
                <a:solidFill>
                  <a:srgbClr val="4E2C50"/>
                </a:solidFill>
                <a:latin typeface="Abrade Med" panose="00000500000000000000" pitchFamily="2" charset="0"/>
              </a:rPr>
              <a:t>aumentan hoy más que nunca.</a:t>
            </a:r>
            <a:endParaRPr lang="pt-BR" sz="3600" b="1" dirty="0">
              <a:solidFill>
                <a:srgbClr val="4E2C50"/>
              </a:solidFill>
              <a:latin typeface="Abrade Med" panose="00000500000000000000" pitchFamily="2" charset="0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00940FBF-4EB4-023E-2BCC-FA8932380073}"/>
              </a:ext>
            </a:extLst>
          </p:cNvPr>
          <p:cNvSpPr/>
          <p:nvPr/>
        </p:nvSpPr>
        <p:spPr>
          <a:xfrm rot="16200000">
            <a:off x="7787565" y="2626769"/>
            <a:ext cx="45719" cy="250013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7C54579B-0ACC-3708-BC36-29844531A285}"/>
              </a:ext>
            </a:extLst>
          </p:cNvPr>
          <p:cNvSpPr/>
          <p:nvPr/>
        </p:nvSpPr>
        <p:spPr>
          <a:xfrm flipH="1">
            <a:off x="11464413" y="-950676"/>
            <a:ext cx="45719" cy="472247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4DE149BD-9601-DF63-D2AB-AA843FACAEC5}"/>
              </a:ext>
            </a:extLst>
          </p:cNvPr>
          <p:cNvSpPr/>
          <p:nvPr/>
        </p:nvSpPr>
        <p:spPr>
          <a:xfrm>
            <a:off x="11368389" y="516870"/>
            <a:ext cx="237765" cy="520182"/>
          </a:xfrm>
          <a:prstGeom prst="rect">
            <a:avLst/>
          </a:prstGeom>
          <a:solidFill>
            <a:srgbClr val="DFA3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156A319F-BE8B-1BF3-321F-61E618C6341E}"/>
              </a:ext>
            </a:extLst>
          </p:cNvPr>
          <p:cNvSpPr/>
          <p:nvPr/>
        </p:nvSpPr>
        <p:spPr>
          <a:xfrm rot="10800000">
            <a:off x="8489783" y="3450838"/>
            <a:ext cx="258500" cy="64191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" name="Imagem 3" descr="Texto&#10;&#10;O conteúdo gerado por IA pode estar incorreto.">
            <a:extLst>
              <a:ext uri="{FF2B5EF4-FFF2-40B4-BE49-F238E27FC236}">
                <a16:creationId xmlns:a16="http://schemas.microsoft.com/office/drawing/2014/main" id="{CDA714A9-E95F-C425-93EC-6AA6425E916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291772" y="241297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965146"/>
      </p:ext>
    </p:extLst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9A759E-008D-8D03-250E-56344E64C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ulher com a mão no cabelo&#10;&#10;O conteúdo gerado por IA pode estar incorreto.">
            <a:extLst>
              <a:ext uri="{FF2B5EF4-FFF2-40B4-BE49-F238E27FC236}">
                <a16:creationId xmlns:a16="http://schemas.microsoft.com/office/drawing/2014/main" id="{035464E8-5CC5-560A-19FF-A9CDC9C680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m 10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26D97869-FD29-F7B7-E405-F7E97C2A0CD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97DC028-8D3D-0DD5-F135-D10D4FF88E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9974" y="1319014"/>
            <a:ext cx="4336026" cy="1051898"/>
          </a:xfrm>
        </p:spPr>
        <p:txBody>
          <a:bodyPr>
            <a:noAutofit/>
          </a:bodyPr>
          <a:lstStyle/>
          <a:p>
            <a:r>
              <a:rPr lang="pt-BR" sz="5400" dirty="0">
                <a:latin typeface="Abrade Med" panose="00000500000000000000" pitchFamily="2" charset="0"/>
              </a:rPr>
              <a:t>¿</a:t>
            </a:r>
            <a:r>
              <a:rPr lang="pt-BR" sz="5400" dirty="0" err="1">
                <a:latin typeface="Abrade Med" panose="00000500000000000000" pitchFamily="2" charset="0"/>
              </a:rPr>
              <a:t>Qué</a:t>
            </a:r>
            <a:r>
              <a:rPr lang="pt-BR" sz="5400" dirty="0">
                <a:latin typeface="Abrade Med" panose="00000500000000000000" pitchFamily="2" charset="0"/>
              </a:rPr>
              <a:t> está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2B167FF-7406-3D19-898C-670FCDD4F295}"/>
              </a:ext>
            </a:extLst>
          </p:cNvPr>
          <p:cNvSpPr txBox="1"/>
          <p:nvPr/>
        </p:nvSpPr>
        <p:spPr>
          <a:xfrm>
            <a:off x="789038" y="2142618"/>
            <a:ext cx="709397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2000" dirty="0" err="1">
                <a:solidFill>
                  <a:srgbClr val="4E2C50"/>
                </a:solidFill>
                <a:latin typeface="Bebas Neue" panose="020B0606020202050201" pitchFamily="34" charset="0"/>
              </a:rPr>
              <a:t>ocurriendo</a:t>
            </a:r>
            <a:r>
              <a:rPr lang="pt-BR" sz="12000" dirty="0">
                <a:solidFill>
                  <a:srgbClr val="4E2C50"/>
                </a:solidFill>
                <a:latin typeface="Bebas Neue" panose="020B0606020202050201" pitchFamily="34" charset="0"/>
              </a:rPr>
              <a:t>?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DA973711-AC30-38C0-F7CC-EE5338DED8B5}"/>
              </a:ext>
            </a:extLst>
          </p:cNvPr>
          <p:cNvSpPr/>
          <p:nvPr/>
        </p:nvSpPr>
        <p:spPr>
          <a:xfrm>
            <a:off x="1857097" y="-741202"/>
            <a:ext cx="45719" cy="250013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ECEA7FD4-BB46-6B76-51A0-D1C160637EDA}"/>
              </a:ext>
            </a:extLst>
          </p:cNvPr>
          <p:cNvSpPr/>
          <p:nvPr/>
        </p:nvSpPr>
        <p:spPr>
          <a:xfrm rot="5400000" flipH="1">
            <a:off x="4896381" y="2048529"/>
            <a:ext cx="45719" cy="472247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171A8FB5-9736-DD63-D36F-CA9AA5480B4D}"/>
              </a:ext>
            </a:extLst>
          </p:cNvPr>
          <p:cNvSpPr/>
          <p:nvPr/>
        </p:nvSpPr>
        <p:spPr>
          <a:xfrm rot="16200000">
            <a:off x="3382679" y="4126814"/>
            <a:ext cx="237765" cy="520182"/>
          </a:xfrm>
          <a:prstGeom prst="rect">
            <a:avLst/>
          </a:prstGeom>
          <a:solidFill>
            <a:srgbClr val="DFA3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B4D9E19F-F430-F8BE-6066-CD8920535050}"/>
              </a:ext>
            </a:extLst>
          </p:cNvPr>
          <p:cNvSpPr/>
          <p:nvPr/>
        </p:nvSpPr>
        <p:spPr>
          <a:xfrm rot="10800000">
            <a:off x="1750706" y="1524006"/>
            <a:ext cx="258500" cy="64191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8033B873-BAF2-31AA-058E-64BA9A85810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503727"/>
      </p:ext>
    </p:extLst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98F11F-591F-D967-F750-833BF4D98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enino com celular na mão&#10;&#10;O conteúdo gerado por IA pode estar incorreto.">
            <a:extLst>
              <a:ext uri="{FF2B5EF4-FFF2-40B4-BE49-F238E27FC236}">
                <a16:creationId xmlns:a16="http://schemas.microsoft.com/office/drawing/2014/main" id="{D71ADF23-34A7-D068-6E69-17A5556128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m 9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20808F16-0D69-6BBD-346F-087D085C0DA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7A441890-D9A6-DEA7-12BF-2913CF2063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9870" y="1804854"/>
            <a:ext cx="5919019" cy="835589"/>
          </a:xfrm>
        </p:spPr>
        <p:txBody>
          <a:bodyPr>
            <a:noAutofit/>
          </a:bodyPr>
          <a:lstStyle/>
          <a:p>
            <a:r>
              <a:rPr lang="pt-BR" sz="3600" b="1" dirty="0">
                <a:solidFill>
                  <a:srgbClr val="DFA326"/>
                </a:solidFill>
                <a:latin typeface="Abrade Med" panose="00000500000000000000" pitchFamily="2" charset="0"/>
              </a:rPr>
              <a:t>TRASTORNOS DEL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B5CF13E-A3C5-DC89-5DC7-7CA7EC88B620}"/>
              </a:ext>
            </a:extLst>
          </p:cNvPr>
          <p:cNvSpPr txBox="1"/>
          <p:nvPr/>
        </p:nvSpPr>
        <p:spPr>
          <a:xfrm>
            <a:off x="631723" y="2516409"/>
            <a:ext cx="81189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9600" dirty="0">
                <a:solidFill>
                  <a:srgbClr val="4E2C50"/>
                </a:solidFill>
                <a:latin typeface="Bebas Neue" panose="020B0606020202050201" pitchFamily="34" charset="0"/>
              </a:rPr>
              <a:t>COMPORTAMIENTO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404F1B24-5470-741C-90AB-AE0E0C5E2FB0}"/>
              </a:ext>
            </a:extLst>
          </p:cNvPr>
          <p:cNvSpPr/>
          <p:nvPr/>
        </p:nvSpPr>
        <p:spPr>
          <a:xfrm>
            <a:off x="1412861" y="-833800"/>
            <a:ext cx="45719" cy="250013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743205B0-22FC-B402-287E-3960A2FCCFF7}"/>
              </a:ext>
            </a:extLst>
          </p:cNvPr>
          <p:cNvSpPr/>
          <p:nvPr/>
        </p:nvSpPr>
        <p:spPr>
          <a:xfrm rot="5400000" flipH="1">
            <a:off x="5579846" y="1724835"/>
            <a:ext cx="45719" cy="472247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30ABB446-AAE6-FF24-E936-C6A740316F38}"/>
              </a:ext>
            </a:extLst>
          </p:cNvPr>
          <p:cNvSpPr/>
          <p:nvPr/>
        </p:nvSpPr>
        <p:spPr>
          <a:xfrm rot="16200000">
            <a:off x="6623592" y="3825978"/>
            <a:ext cx="237765" cy="520182"/>
          </a:xfrm>
          <a:prstGeom prst="rect">
            <a:avLst/>
          </a:prstGeom>
          <a:solidFill>
            <a:srgbClr val="DFA3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6561A728-0A3F-8DA3-635C-8A97F1F32A4E}"/>
              </a:ext>
            </a:extLst>
          </p:cNvPr>
          <p:cNvSpPr/>
          <p:nvPr/>
        </p:nvSpPr>
        <p:spPr>
          <a:xfrm rot="10800000">
            <a:off x="1306470" y="1310030"/>
            <a:ext cx="258500" cy="64191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Imagem 10" descr="Texto&#10;&#10;O conteúdo gerado por IA pode estar incorreto.">
            <a:extLst>
              <a:ext uri="{FF2B5EF4-FFF2-40B4-BE49-F238E27FC236}">
                <a16:creationId xmlns:a16="http://schemas.microsoft.com/office/drawing/2014/main" id="{EB673537-447E-2EA9-4F80-5E3FE8354A1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086565"/>
      </p:ext>
    </p:extLst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BF7004-CEC3-11FD-0425-3A9980421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Uma imagem contendo menina, segurando, camisa, jovem&#10;&#10;O conteúdo gerado por IA pode estar incorreto.">
            <a:extLst>
              <a:ext uri="{FF2B5EF4-FFF2-40B4-BE49-F238E27FC236}">
                <a16:creationId xmlns:a16="http://schemas.microsoft.com/office/drawing/2014/main" id="{5BC6516B-0B97-A8B9-AB40-60E8DA89D8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m 9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B94E62C4-FD35-3AB4-D43E-2F4BCA485F8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740959DA-CFC3-63F2-1644-8E88944662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2619" y="1636002"/>
            <a:ext cx="6597445" cy="1662874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es-ES" sz="2600" dirty="0">
                <a:latin typeface="Abrade Med" panose="00000500000000000000" pitchFamily="2" charset="0"/>
              </a:rPr>
              <a:t>Según la Organización Mundial de la Salud, alrededor de mil millones de personas padecen algún problema mental.</a:t>
            </a:r>
            <a:endParaRPr lang="pt-BR" sz="2600" dirty="0">
              <a:latin typeface="Bebas Neue" panose="020B0606020202050201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6B7408DA-CAAE-A41D-204A-99C43142A4E5}"/>
              </a:ext>
            </a:extLst>
          </p:cNvPr>
          <p:cNvSpPr txBox="1"/>
          <p:nvPr/>
        </p:nvSpPr>
        <p:spPr>
          <a:xfrm>
            <a:off x="334297" y="3298876"/>
            <a:ext cx="659744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800" dirty="0">
                <a:solidFill>
                  <a:srgbClr val="4E2C50"/>
                </a:solidFill>
                <a:latin typeface="Bebas Neue" panose="020B0606020202050201" pitchFamily="34" charset="0"/>
              </a:rPr>
              <a:t>Los adolescentes representan el 14 % de este número.</a:t>
            </a:r>
            <a:endParaRPr lang="pt-BR" sz="4800" dirty="0">
              <a:solidFill>
                <a:srgbClr val="4E2C50"/>
              </a:solidFill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9C2A81E5-489A-133C-C654-13CD75B82751}"/>
              </a:ext>
            </a:extLst>
          </p:cNvPr>
          <p:cNvSpPr/>
          <p:nvPr/>
        </p:nvSpPr>
        <p:spPr>
          <a:xfrm rot="5400000">
            <a:off x="2519782" y="173493"/>
            <a:ext cx="45719" cy="250013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92FF4BA-F1F3-660F-C417-74FD3AF13B82}"/>
              </a:ext>
            </a:extLst>
          </p:cNvPr>
          <p:cNvSpPr/>
          <p:nvPr/>
        </p:nvSpPr>
        <p:spPr>
          <a:xfrm rot="5400000" flipH="1">
            <a:off x="5384031" y="2935766"/>
            <a:ext cx="45719" cy="472247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44321D10-BC93-B04A-FE0B-2A2E17325B0F}"/>
              </a:ext>
            </a:extLst>
          </p:cNvPr>
          <p:cNvSpPr/>
          <p:nvPr/>
        </p:nvSpPr>
        <p:spPr>
          <a:xfrm rot="16200000">
            <a:off x="3186864" y="1151582"/>
            <a:ext cx="237765" cy="520182"/>
          </a:xfrm>
          <a:prstGeom prst="rect">
            <a:avLst/>
          </a:prstGeom>
          <a:solidFill>
            <a:srgbClr val="F65B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2D6A9DE7-740B-2FCB-0980-C356974393DF}"/>
              </a:ext>
            </a:extLst>
          </p:cNvPr>
          <p:cNvSpPr/>
          <p:nvPr/>
        </p:nvSpPr>
        <p:spPr>
          <a:xfrm rot="10800000">
            <a:off x="5829715" y="4868536"/>
            <a:ext cx="258500" cy="64191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Imagem 10" descr="Texto&#10;&#10;O conteúdo gerado por IA pode estar incorreto.">
            <a:extLst>
              <a:ext uri="{FF2B5EF4-FFF2-40B4-BE49-F238E27FC236}">
                <a16:creationId xmlns:a16="http://schemas.microsoft.com/office/drawing/2014/main" id="{C00493B7-C64D-02DE-05BB-41F8DA18E79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321338"/>
      </p:ext>
    </p:extLst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9" ma:contentTypeDescription="Crie um novo documento." ma:contentTypeScope="" ma:versionID="ba6853ecf8f9a3b279586c799b23a18f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ef3accb206e4d9c515eeb595286ade8c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674CF203-F486-41E0-8CA7-D4E61D4FDE10}"/>
</file>

<file path=customXml/itemProps2.xml><?xml version="1.0" encoding="utf-8"?>
<ds:datastoreItem xmlns:ds="http://schemas.openxmlformats.org/officeDocument/2006/customXml" ds:itemID="{071ED0A1-5517-4EE5-AC4E-E8937DAF31E7}"/>
</file>

<file path=customXml/itemProps3.xml><?xml version="1.0" encoding="utf-8"?>
<ds:datastoreItem xmlns:ds="http://schemas.openxmlformats.org/officeDocument/2006/customXml" ds:itemID="{0B618E2E-D1CA-4111-8515-AEB5D1397DF5}"/>
</file>

<file path=docProps/app.xml><?xml version="1.0" encoding="utf-8"?>
<Properties xmlns="http://schemas.openxmlformats.org/officeDocument/2006/extended-properties" xmlns:vt="http://schemas.openxmlformats.org/officeDocument/2006/docPropsVTypes">
  <TotalTime>4371</TotalTime>
  <Words>516</Words>
  <Application>Microsoft Office PowerPoint</Application>
  <PresentationFormat>Widescreen</PresentationFormat>
  <Paragraphs>45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Tema do Office</vt:lpstr>
      <vt:lpstr>PowerPoint Presentation</vt:lpstr>
      <vt:lpstr>  de la HIPERCONEXIÓN</vt:lpstr>
      <vt:lpstr>¿A quién le ha gustado o no, tu última publicación? ¿Cómo conseguir nuevos seguidores en las redes sociales?</vt:lpstr>
      <vt:lpstr>Preocupaciones como estas surgen cada día en las mentes de una generación que ha crecido en el </vt:lpstr>
      <vt:lpstr>ha creado oportunidades casi ilimitadas de interacción.</vt:lpstr>
      <vt:lpstr>El aislamiento, la soledad y los trastornos mentales aumentan hoy más que nunca.</vt:lpstr>
      <vt:lpstr>¿Qué está</vt:lpstr>
      <vt:lpstr>TRASTORNOS DEL</vt:lpstr>
      <vt:lpstr>Según la Organización Mundial de la Salud, alrededor de mil millones de personas padecen algún problema mental.</vt:lpstr>
      <vt:lpstr>El aumento de la depresión, la ansiedad y otros trastornos ha hecho que el suicidio crezca de manera alarmante entre los jóvenes de 15 a 29 años, convirtiéndose en la segunda causa de muerte en este grupo de edad.</vt:lpstr>
      <vt:lpstr>La fuerte correlación entre la adicción digital y los comportamientos agresivos entre los estudiantes de secundaria.</vt:lpstr>
      <vt:lpstr>El acceso frecuente a redes sociales y juegos electrónicos, invadiendo las horas que deberían estar destinadas a descansar, estudiar y trabajar, ha generado un</vt:lpstr>
      <vt:lpstr>PowerPoint Presentation</vt:lpstr>
      <vt:lpstr>principalmente con fines académicos y profesionales en un mundo interconectado.</vt:lpstr>
      <vt:lpstr>Aunque las herramientas digitales traen riesgos a los seres humanos, ya que a menudo producen adicción y el desgaste de las emociones, estas herramientas son parte de la sociedad actual y “deben estar aliadas a nuestra vida”.</vt:lpstr>
      <vt:lpstr>ESTRATEGIA DE</vt:lpstr>
      <vt:lpstr>y la construcción de un nuevo estilo de vida</vt:lpstr>
      <vt:lpstr>“Proporcionar una mayor interacción social entre niños, jóvenes y adolescentes, estableciendo centros recreativos libres de Internet, sin telefonos inteligentes, para promover el contacto personal” (p. 148).</vt:lpstr>
      <vt:lpstr>ante problemas emocionales. “Si estás enfermo emocionalmente, intenta eliminar por completo el celular e Internet por un período, hasta que presentes una mejoría”. </vt:lpstr>
      <vt:lpstr>Un estilo de alimentación saludable, la práctica rutinaria de ejercicio físico y la regulación de las horas de sueño  son fundamentales para el proceso de liberación de la dependencia digital</vt:lpstr>
      <vt:lpstr>A través de la oración y el estudio de la Biblia, y el contacto con la naturaleza son factores determinantes para el  reequilibrio de las emociones  y la superación de la  adicción a la pantalla.</vt:lpstr>
      <vt:lpstr>Conectarse con lo que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Daniele Santos</dc:creator>
  <cp:lastModifiedBy>Daniele Santos</cp:lastModifiedBy>
  <cp:revision>28</cp:revision>
  <dcterms:created xsi:type="dcterms:W3CDTF">2025-04-11T02:52:04Z</dcterms:created>
  <dcterms:modified xsi:type="dcterms:W3CDTF">2025-05-28T11:26:30Z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